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7" r:id="rId2"/>
    <p:sldMasterId id="2147483695" r:id="rId3"/>
  </p:sld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</p:sldIdLst>
  <p:sldSz cx="9906000" cy="6858000" type="A4"/>
  <p:notesSz cx="6858000" cy="9144000"/>
  <p:embeddedFontLst>
    <p:embeddedFont>
      <p:font typeface="뫼비우스 Regular" panose="02000700060000000000" pitchFamily="2" charset="-127"/>
      <p:regular r:id="rId14"/>
    </p:embeddedFont>
    <p:embeddedFont>
      <p:font typeface="옥션고딕 M" panose="020B0600000101010101" charset="-127"/>
      <p:regular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onsolas" panose="020B0609020204030204" pitchFamily="49" charset="0"/>
      <p:regular r:id="rId20"/>
      <p:bold r:id="rId21"/>
      <p:italic r:id="rId22"/>
      <p:boldItalic r:id="rId23"/>
    </p:embeddedFont>
    <p:embeddedFont>
      <p:font typeface="맑은 고딕" panose="020B0503020000020004" pitchFamily="50" charset="-127"/>
      <p:regular r:id="rId24"/>
      <p:bold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23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font" Target="fonts/font5.fntdata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8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11.fntdata"/><Relationship Id="rId5" Type="http://schemas.openxmlformats.org/officeDocument/2006/relationships/slide" Target="slides/slide2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font" Target="fonts/font6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ic Layout-0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906000" cy="10527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367919" y="121537"/>
            <a:ext cx="9187592" cy="550897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400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altLang="ko-KR" dirty="0"/>
              <a:t>CLICK TO EDIT TITLE</a:t>
            </a:r>
            <a:endParaRPr lang="ko-KR" altLang="en-US" dirty="0"/>
          </a:p>
        </p:txBody>
      </p:sp>
      <p:sp>
        <p:nvSpPr>
          <p:cNvPr id="8" name="텍스트 개체 틀 2"/>
          <p:cNvSpPr>
            <a:spLocks noGrp="1"/>
          </p:cNvSpPr>
          <p:nvPr>
            <p:ph type="body" sz="quarter" idx="41"/>
          </p:nvPr>
        </p:nvSpPr>
        <p:spPr>
          <a:xfrm>
            <a:off x="350759" y="1134875"/>
            <a:ext cx="9204752" cy="4958421"/>
          </a:xfrm>
          <a:prstGeom prst="rect">
            <a:avLst/>
          </a:prstGeom>
        </p:spPr>
        <p:txBody>
          <a:bodyPr lIns="72000" anchor="t" anchorCtr="0"/>
          <a:lstStyle>
            <a:lvl1pPr marL="0" indent="0" algn="l">
              <a:buFontTx/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1052736"/>
            <a:ext cx="9906000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2176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ic Layout-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906000" cy="10527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367919" y="121537"/>
            <a:ext cx="9187592" cy="550897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400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altLang="ko-KR" dirty="0"/>
              <a:t>CLICK TO EDIT TITLE</a:t>
            </a:r>
            <a:endParaRPr lang="ko-KR" altLang="en-US" dirty="0"/>
          </a:p>
        </p:txBody>
      </p:sp>
      <p:sp>
        <p:nvSpPr>
          <p:cNvPr id="8" name="텍스트 개체 틀 2"/>
          <p:cNvSpPr>
            <a:spLocks noGrp="1"/>
          </p:cNvSpPr>
          <p:nvPr>
            <p:ph type="body" sz="quarter" idx="41"/>
          </p:nvPr>
        </p:nvSpPr>
        <p:spPr>
          <a:xfrm>
            <a:off x="350759" y="716692"/>
            <a:ext cx="9204752" cy="308919"/>
          </a:xfrm>
          <a:prstGeom prst="rect">
            <a:avLst/>
          </a:prstGeom>
        </p:spPr>
        <p:txBody>
          <a:bodyPr lIns="72000" anchor="t" anchorCtr="0"/>
          <a:lstStyle>
            <a:lvl1pPr marL="0" indent="0" algn="l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1052736"/>
            <a:ext cx="9906000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3754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ic Layout-01-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906000" cy="10527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367919" y="121537"/>
            <a:ext cx="9187592" cy="550897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400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altLang="ko-KR" dirty="0"/>
              <a:t>CLICK TO EDIT TITLE</a:t>
            </a:r>
            <a:endParaRPr lang="ko-KR" altLang="en-US" dirty="0"/>
          </a:p>
        </p:txBody>
      </p:sp>
      <p:sp>
        <p:nvSpPr>
          <p:cNvPr id="8" name="텍스트 개체 틀 2"/>
          <p:cNvSpPr>
            <a:spLocks noGrp="1"/>
          </p:cNvSpPr>
          <p:nvPr>
            <p:ph type="body" sz="quarter" idx="41"/>
          </p:nvPr>
        </p:nvSpPr>
        <p:spPr>
          <a:xfrm>
            <a:off x="350759" y="1134875"/>
            <a:ext cx="9204752" cy="4958421"/>
          </a:xfrm>
          <a:prstGeom prst="rect">
            <a:avLst/>
          </a:prstGeom>
        </p:spPr>
        <p:txBody>
          <a:bodyPr lIns="72000" anchor="t" anchorCtr="0"/>
          <a:lstStyle>
            <a:lvl1pPr marL="0" indent="0" algn="l">
              <a:buFontTx/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1052736"/>
            <a:ext cx="9906000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5477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ic Layout-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906000" cy="10527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367919" y="121537"/>
            <a:ext cx="9187592" cy="550897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400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altLang="ko-KR" dirty="0"/>
              <a:t>CLICK TO EDIT TITLE</a:t>
            </a:r>
            <a:endParaRPr lang="ko-KR" altLang="en-US" dirty="0"/>
          </a:p>
        </p:txBody>
      </p:sp>
      <p:sp>
        <p:nvSpPr>
          <p:cNvPr id="8" name="텍스트 개체 틀 2"/>
          <p:cNvSpPr>
            <a:spLocks noGrp="1"/>
          </p:cNvSpPr>
          <p:nvPr>
            <p:ph type="body" sz="quarter" idx="41"/>
          </p:nvPr>
        </p:nvSpPr>
        <p:spPr>
          <a:xfrm>
            <a:off x="351149" y="667529"/>
            <a:ext cx="9204752" cy="216024"/>
          </a:xfrm>
          <a:prstGeom prst="rect">
            <a:avLst/>
          </a:prstGeom>
        </p:spPr>
        <p:txBody>
          <a:bodyPr lIns="72000" anchor="ctr"/>
          <a:lstStyle>
            <a:lvl1pPr marL="0" indent="0" algn="l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1052736"/>
            <a:ext cx="9906000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ight Triangle 1"/>
          <p:cNvSpPr/>
          <p:nvPr/>
        </p:nvSpPr>
        <p:spPr>
          <a:xfrm flipH="1">
            <a:off x="0" y="2636912"/>
            <a:ext cx="9906000" cy="3672408"/>
          </a:xfrm>
          <a:prstGeom prst="rtTriangle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4266880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 Layout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906000" cy="10527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367919" y="121537"/>
            <a:ext cx="9187592" cy="550897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400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altLang="ko-KR" dirty="0"/>
              <a:t>CLICK TO EDIT TITLE</a:t>
            </a:r>
            <a:endParaRPr lang="ko-KR" altLang="en-US" dirty="0"/>
          </a:p>
        </p:txBody>
      </p:sp>
      <p:sp>
        <p:nvSpPr>
          <p:cNvPr id="8" name="텍스트 개체 틀 2"/>
          <p:cNvSpPr>
            <a:spLocks noGrp="1"/>
          </p:cNvSpPr>
          <p:nvPr>
            <p:ph type="body" sz="quarter" idx="41"/>
          </p:nvPr>
        </p:nvSpPr>
        <p:spPr>
          <a:xfrm>
            <a:off x="351149" y="667529"/>
            <a:ext cx="9204752" cy="216024"/>
          </a:xfrm>
          <a:prstGeom prst="rect">
            <a:avLst/>
          </a:prstGeom>
        </p:spPr>
        <p:txBody>
          <a:bodyPr lIns="72000" anchor="ctr"/>
          <a:lstStyle>
            <a:lvl1pPr marL="0" indent="0" algn="l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1052736"/>
            <a:ext cx="9906000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그림 개체 틀 2"/>
          <p:cNvSpPr>
            <a:spLocks noGrp="1"/>
          </p:cNvSpPr>
          <p:nvPr>
            <p:ph type="pic" sz="quarter" idx="14" hasCustomPrompt="1"/>
          </p:nvPr>
        </p:nvSpPr>
        <p:spPr>
          <a:xfrm>
            <a:off x="474370" y="2127291"/>
            <a:ext cx="1592309" cy="87805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def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452512" y="3627268"/>
            <a:ext cx="8946987" cy="0"/>
          </a:xfrm>
          <a:prstGeom prst="line">
            <a:avLst/>
          </a:prstGeom>
          <a:ln w="1111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그림 개체 틀 2"/>
          <p:cNvSpPr>
            <a:spLocks noGrp="1"/>
          </p:cNvSpPr>
          <p:nvPr>
            <p:ph type="pic" sz="quarter" idx="42" hasCustomPrompt="1"/>
          </p:nvPr>
        </p:nvSpPr>
        <p:spPr>
          <a:xfrm>
            <a:off x="2899884" y="4367255"/>
            <a:ext cx="1592309" cy="87805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def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5" name="Text Placeholder 27"/>
          <p:cNvSpPr>
            <a:spLocks noGrp="1"/>
          </p:cNvSpPr>
          <p:nvPr>
            <p:ph type="body" sz="quarter" idx="52"/>
          </p:nvPr>
        </p:nvSpPr>
        <p:spPr>
          <a:xfrm>
            <a:off x="295960" y="4149089"/>
            <a:ext cx="1955833" cy="246087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buFontTx/>
              <a:buNone/>
              <a:defRPr sz="1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17" name="Text Placeholder 27"/>
          <p:cNvSpPr>
            <a:spLocks noGrp="1"/>
          </p:cNvSpPr>
          <p:nvPr>
            <p:ph type="body" sz="quarter" idx="53"/>
          </p:nvPr>
        </p:nvSpPr>
        <p:spPr>
          <a:xfrm>
            <a:off x="295960" y="4403556"/>
            <a:ext cx="1955833" cy="864096"/>
          </a:xfrm>
          <a:prstGeom prst="rect">
            <a:avLst/>
          </a:prstGeom>
        </p:spPr>
        <p:txBody>
          <a:bodyPr lIns="0" anchor="t"/>
          <a:lstStyle>
            <a:lvl1pPr marL="0" indent="0" algn="ctr">
              <a:buFontTx/>
              <a:buNone/>
              <a:defRPr sz="12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21" name="Text Placeholder 27"/>
          <p:cNvSpPr>
            <a:spLocks noGrp="1"/>
          </p:cNvSpPr>
          <p:nvPr>
            <p:ph type="body" sz="quarter" idx="54"/>
          </p:nvPr>
        </p:nvSpPr>
        <p:spPr>
          <a:xfrm>
            <a:off x="2690753" y="2060857"/>
            <a:ext cx="1955833" cy="246087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buFontTx/>
              <a:buNone/>
              <a:defRPr sz="1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22" name="Text Placeholder 27"/>
          <p:cNvSpPr>
            <a:spLocks noGrp="1"/>
          </p:cNvSpPr>
          <p:nvPr>
            <p:ph type="body" sz="quarter" idx="55"/>
          </p:nvPr>
        </p:nvSpPr>
        <p:spPr>
          <a:xfrm>
            <a:off x="2690753" y="2306936"/>
            <a:ext cx="1955833" cy="864096"/>
          </a:xfrm>
          <a:prstGeom prst="rect">
            <a:avLst/>
          </a:prstGeom>
        </p:spPr>
        <p:txBody>
          <a:bodyPr lIns="0" anchor="t"/>
          <a:lstStyle>
            <a:lvl1pPr marL="0" indent="0" algn="ctr">
              <a:buFontTx/>
              <a:buNone/>
              <a:defRPr sz="12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Isosceles Triangle 4"/>
          <p:cNvSpPr/>
          <p:nvPr/>
        </p:nvSpPr>
        <p:spPr>
          <a:xfrm rot="10800000">
            <a:off x="461598" y="3013740"/>
            <a:ext cx="1614172" cy="383811"/>
          </a:xfrm>
          <a:custGeom>
            <a:avLst/>
            <a:gdLst/>
            <a:ahLst/>
            <a:cxnLst/>
            <a:rect l="l" t="t" r="r" b="b"/>
            <a:pathLst>
              <a:path w="1490005" h="383811">
                <a:moveTo>
                  <a:pt x="1490005" y="383811"/>
                </a:moveTo>
                <a:lnTo>
                  <a:pt x="0" y="383811"/>
                </a:lnTo>
                <a:lnTo>
                  <a:pt x="0" y="72008"/>
                </a:lnTo>
                <a:lnTo>
                  <a:pt x="702768" y="72008"/>
                </a:lnTo>
                <a:lnTo>
                  <a:pt x="745003" y="0"/>
                </a:lnTo>
                <a:lnTo>
                  <a:pt x="787238" y="72008"/>
                </a:lnTo>
                <a:lnTo>
                  <a:pt x="1490005" y="72008"/>
                </a:lnTo>
                <a:close/>
              </a:path>
            </a:pathLst>
          </a:custGeom>
          <a:solidFill>
            <a:srgbClr val="F86A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4" name="Isosceles Triangle 4"/>
          <p:cNvSpPr/>
          <p:nvPr/>
        </p:nvSpPr>
        <p:spPr>
          <a:xfrm>
            <a:off x="2888957" y="4009969"/>
            <a:ext cx="1614172" cy="383811"/>
          </a:xfrm>
          <a:custGeom>
            <a:avLst/>
            <a:gdLst/>
            <a:ahLst/>
            <a:cxnLst/>
            <a:rect l="l" t="t" r="r" b="b"/>
            <a:pathLst>
              <a:path w="1490005" h="383811">
                <a:moveTo>
                  <a:pt x="1490005" y="383811"/>
                </a:moveTo>
                <a:lnTo>
                  <a:pt x="0" y="383811"/>
                </a:lnTo>
                <a:lnTo>
                  <a:pt x="0" y="72008"/>
                </a:lnTo>
                <a:lnTo>
                  <a:pt x="702768" y="72008"/>
                </a:lnTo>
                <a:lnTo>
                  <a:pt x="745003" y="0"/>
                </a:lnTo>
                <a:lnTo>
                  <a:pt x="787238" y="72008"/>
                </a:lnTo>
                <a:lnTo>
                  <a:pt x="1490005" y="72008"/>
                </a:lnTo>
                <a:close/>
              </a:path>
            </a:pathLst>
          </a:custGeom>
          <a:solidFill>
            <a:srgbClr val="73B2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5" name="Text Placeholder 27"/>
          <p:cNvSpPr>
            <a:spLocks noGrp="1"/>
          </p:cNvSpPr>
          <p:nvPr>
            <p:ph type="body" sz="quarter" idx="56" hasCustomPrompt="1"/>
          </p:nvPr>
        </p:nvSpPr>
        <p:spPr>
          <a:xfrm>
            <a:off x="473626" y="3041736"/>
            <a:ext cx="1602142" cy="246087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buFontTx/>
              <a:buNone/>
              <a:defRPr sz="1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26" name="Text Placeholder 27"/>
          <p:cNvSpPr>
            <a:spLocks noGrp="1"/>
          </p:cNvSpPr>
          <p:nvPr>
            <p:ph type="body" sz="quarter" idx="57" hasCustomPrompt="1"/>
          </p:nvPr>
        </p:nvSpPr>
        <p:spPr>
          <a:xfrm>
            <a:off x="2900982" y="4115533"/>
            <a:ext cx="1602142" cy="246087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buFontTx/>
              <a:buNone/>
              <a:defRPr sz="1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37" name="그림 개체 틀 2"/>
          <p:cNvSpPr>
            <a:spLocks noGrp="1"/>
          </p:cNvSpPr>
          <p:nvPr>
            <p:ph type="pic" sz="quarter" idx="58" hasCustomPrompt="1"/>
          </p:nvPr>
        </p:nvSpPr>
        <p:spPr>
          <a:xfrm>
            <a:off x="5327255" y="2141254"/>
            <a:ext cx="1592309" cy="87805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def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8" name="Text Placeholder 27"/>
          <p:cNvSpPr>
            <a:spLocks noGrp="1"/>
          </p:cNvSpPr>
          <p:nvPr>
            <p:ph type="body" sz="quarter" idx="59"/>
          </p:nvPr>
        </p:nvSpPr>
        <p:spPr>
          <a:xfrm>
            <a:off x="5139758" y="4154663"/>
            <a:ext cx="1955833" cy="246087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buFontTx/>
              <a:buNone/>
              <a:defRPr sz="1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39" name="Text Placeholder 27"/>
          <p:cNvSpPr>
            <a:spLocks noGrp="1"/>
          </p:cNvSpPr>
          <p:nvPr>
            <p:ph type="body" sz="quarter" idx="60"/>
          </p:nvPr>
        </p:nvSpPr>
        <p:spPr>
          <a:xfrm>
            <a:off x="5139758" y="4409130"/>
            <a:ext cx="1955833" cy="864096"/>
          </a:xfrm>
          <a:prstGeom prst="rect">
            <a:avLst/>
          </a:prstGeom>
        </p:spPr>
        <p:txBody>
          <a:bodyPr lIns="0" anchor="t"/>
          <a:lstStyle>
            <a:lvl1pPr marL="0" indent="0" algn="ctr">
              <a:buFontTx/>
              <a:buNone/>
              <a:defRPr sz="12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1" name="Isosceles Triangle 4"/>
          <p:cNvSpPr/>
          <p:nvPr/>
        </p:nvSpPr>
        <p:spPr>
          <a:xfrm rot="10800000">
            <a:off x="5314482" y="3019314"/>
            <a:ext cx="1614172" cy="383811"/>
          </a:xfrm>
          <a:custGeom>
            <a:avLst/>
            <a:gdLst/>
            <a:ahLst/>
            <a:cxnLst/>
            <a:rect l="l" t="t" r="r" b="b"/>
            <a:pathLst>
              <a:path w="1490005" h="383811">
                <a:moveTo>
                  <a:pt x="1490005" y="383811"/>
                </a:moveTo>
                <a:lnTo>
                  <a:pt x="0" y="383811"/>
                </a:lnTo>
                <a:lnTo>
                  <a:pt x="0" y="72008"/>
                </a:lnTo>
                <a:lnTo>
                  <a:pt x="702768" y="72008"/>
                </a:lnTo>
                <a:lnTo>
                  <a:pt x="745003" y="0"/>
                </a:lnTo>
                <a:lnTo>
                  <a:pt x="787238" y="72008"/>
                </a:lnTo>
                <a:lnTo>
                  <a:pt x="1490005" y="72008"/>
                </a:lnTo>
                <a:close/>
              </a:path>
            </a:pathLst>
          </a:custGeom>
          <a:solidFill>
            <a:srgbClr val="A0C4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2" name="Text Placeholder 27"/>
          <p:cNvSpPr>
            <a:spLocks noGrp="1"/>
          </p:cNvSpPr>
          <p:nvPr>
            <p:ph type="body" sz="quarter" idx="61" hasCustomPrompt="1"/>
          </p:nvPr>
        </p:nvSpPr>
        <p:spPr>
          <a:xfrm>
            <a:off x="5326507" y="3047310"/>
            <a:ext cx="1602142" cy="246087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buFontTx/>
              <a:buNone/>
              <a:defRPr sz="1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46" name="그림 개체 틀 2"/>
          <p:cNvSpPr>
            <a:spLocks noGrp="1"/>
          </p:cNvSpPr>
          <p:nvPr>
            <p:ph type="pic" sz="quarter" idx="62" hasCustomPrompt="1"/>
          </p:nvPr>
        </p:nvSpPr>
        <p:spPr>
          <a:xfrm>
            <a:off x="7739898" y="4367255"/>
            <a:ext cx="1592309" cy="87805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def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7" name="Text Placeholder 27"/>
          <p:cNvSpPr>
            <a:spLocks noGrp="1"/>
          </p:cNvSpPr>
          <p:nvPr>
            <p:ph type="body" sz="quarter" idx="63"/>
          </p:nvPr>
        </p:nvSpPr>
        <p:spPr>
          <a:xfrm>
            <a:off x="7530759" y="2060857"/>
            <a:ext cx="1955833" cy="246087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buFontTx/>
              <a:buNone/>
              <a:defRPr sz="1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8" name="Text Placeholder 27"/>
          <p:cNvSpPr>
            <a:spLocks noGrp="1"/>
          </p:cNvSpPr>
          <p:nvPr>
            <p:ph type="body" sz="quarter" idx="64"/>
          </p:nvPr>
        </p:nvSpPr>
        <p:spPr>
          <a:xfrm>
            <a:off x="7530759" y="2306936"/>
            <a:ext cx="1955833" cy="864096"/>
          </a:xfrm>
          <a:prstGeom prst="rect">
            <a:avLst/>
          </a:prstGeom>
        </p:spPr>
        <p:txBody>
          <a:bodyPr lIns="0" anchor="t"/>
          <a:lstStyle>
            <a:lvl1pPr marL="0" indent="0" algn="ctr">
              <a:buFontTx/>
              <a:buNone/>
              <a:defRPr sz="12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9" name="Isosceles Triangle 4"/>
          <p:cNvSpPr/>
          <p:nvPr/>
        </p:nvSpPr>
        <p:spPr>
          <a:xfrm>
            <a:off x="7728962" y="4009969"/>
            <a:ext cx="1614172" cy="383811"/>
          </a:xfrm>
          <a:custGeom>
            <a:avLst/>
            <a:gdLst/>
            <a:ahLst/>
            <a:cxnLst/>
            <a:rect l="l" t="t" r="r" b="b"/>
            <a:pathLst>
              <a:path w="1490005" h="383811">
                <a:moveTo>
                  <a:pt x="1490005" y="383811"/>
                </a:moveTo>
                <a:lnTo>
                  <a:pt x="0" y="383811"/>
                </a:lnTo>
                <a:lnTo>
                  <a:pt x="0" y="72008"/>
                </a:lnTo>
                <a:lnTo>
                  <a:pt x="702768" y="72008"/>
                </a:lnTo>
                <a:lnTo>
                  <a:pt x="745003" y="0"/>
                </a:lnTo>
                <a:lnTo>
                  <a:pt x="787238" y="72008"/>
                </a:lnTo>
                <a:lnTo>
                  <a:pt x="1490005" y="72008"/>
                </a:lnTo>
                <a:close/>
              </a:path>
            </a:pathLst>
          </a:custGeom>
          <a:solidFill>
            <a:srgbClr val="F6BF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0" name="Text Placeholder 27"/>
          <p:cNvSpPr>
            <a:spLocks noGrp="1"/>
          </p:cNvSpPr>
          <p:nvPr>
            <p:ph type="body" sz="quarter" idx="65" hasCustomPrompt="1"/>
          </p:nvPr>
        </p:nvSpPr>
        <p:spPr>
          <a:xfrm>
            <a:off x="7740992" y="4115533"/>
            <a:ext cx="1602142" cy="246087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buFontTx/>
              <a:buNone/>
              <a:defRPr sz="1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1700411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 Layout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906000" cy="10527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367919" y="121537"/>
            <a:ext cx="9187592" cy="550897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400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altLang="ko-KR" dirty="0"/>
              <a:t>CLICK TO EDIT TITLE</a:t>
            </a:r>
            <a:endParaRPr lang="ko-KR" altLang="en-US" dirty="0"/>
          </a:p>
        </p:txBody>
      </p:sp>
      <p:sp>
        <p:nvSpPr>
          <p:cNvPr id="8" name="텍스트 개체 틀 2"/>
          <p:cNvSpPr>
            <a:spLocks noGrp="1"/>
          </p:cNvSpPr>
          <p:nvPr>
            <p:ph type="body" sz="quarter" idx="41"/>
          </p:nvPr>
        </p:nvSpPr>
        <p:spPr>
          <a:xfrm>
            <a:off x="351149" y="667529"/>
            <a:ext cx="9204752" cy="216024"/>
          </a:xfrm>
          <a:prstGeom prst="rect">
            <a:avLst/>
          </a:prstGeom>
        </p:spPr>
        <p:txBody>
          <a:bodyPr lIns="72000" anchor="ctr"/>
          <a:lstStyle>
            <a:lvl1pPr marL="0" indent="0" algn="l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1052736"/>
            <a:ext cx="9906000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그림 개체 틀 2"/>
          <p:cNvSpPr>
            <a:spLocks noGrp="1"/>
          </p:cNvSpPr>
          <p:nvPr>
            <p:ph type="pic" sz="quarter" idx="14" hasCustomPrompt="1"/>
          </p:nvPr>
        </p:nvSpPr>
        <p:spPr>
          <a:xfrm>
            <a:off x="1158272" y="2127291"/>
            <a:ext cx="1592309" cy="87805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452512" y="3627268"/>
            <a:ext cx="8946987" cy="0"/>
          </a:xfrm>
          <a:prstGeom prst="line">
            <a:avLst/>
          </a:prstGeom>
          <a:ln w="111125">
            <a:solidFill>
              <a:schemeClr val="bg1">
                <a:lumMod val="8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그림 개체 틀 2"/>
          <p:cNvSpPr>
            <a:spLocks noGrp="1"/>
          </p:cNvSpPr>
          <p:nvPr>
            <p:ph type="pic" sz="quarter" idx="42" hasCustomPrompt="1"/>
          </p:nvPr>
        </p:nvSpPr>
        <p:spPr>
          <a:xfrm>
            <a:off x="3968213" y="4367255"/>
            <a:ext cx="1592309" cy="87805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5" name="Text Placeholder 27"/>
          <p:cNvSpPr>
            <a:spLocks noGrp="1"/>
          </p:cNvSpPr>
          <p:nvPr>
            <p:ph type="body" sz="quarter" idx="52"/>
          </p:nvPr>
        </p:nvSpPr>
        <p:spPr>
          <a:xfrm>
            <a:off x="979864" y="4149089"/>
            <a:ext cx="1955833" cy="246087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buFontTx/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17" name="Text Placeholder 27"/>
          <p:cNvSpPr>
            <a:spLocks noGrp="1"/>
          </p:cNvSpPr>
          <p:nvPr>
            <p:ph type="body" sz="quarter" idx="53"/>
          </p:nvPr>
        </p:nvSpPr>
        <p:spPr>
          <a:xfrm>
            <a:off x="979864" y="4403556"/>
            <a:ext cx="1955833" cy="864096"/>
          </a:xfrm>
          <a:prstGeom prst="rect">
            <a:avLst/>
          </a:prstGeom>
        </p:spPr>
        <p:txBody>
          <a:bodyPr lIns="0" anchor="t"/>
          <a:lstStyle>
            <a:lvl1pPr marL="0" indent="0" algn="ctr">
              <a:buFontTx/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21" name="Text Placeholder 27"/>
          <p:cNvSpPr>
            <a:spLocks noGrp="1"/>
          </p:cNvSpPr>
          <p:nvPr>
            <p:ph type="body" sz="quarter" idx="54"/>
          </p:nvPr>
        </p:nvSpPr>
        <p:spPr>
          <a:xfrm>
            <a:off x="3759082" y="2060857"/>
            <a:ext cx="1955833" cy="246087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buFontTx/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22" name="Text Placeholder 27"/>
          <p:cNvSpPr>
            <a:spLocks noGrp="1"/>
          </p:cNvSpPr>
          <p:nvPr>
            <p:ph type="body" sz="quarter" idx="55"/>
          </p:nvPr>
        </p:nvSpPr>
        <p:spPr>
          <a:xfrm>
            <a:off x="3759082" y="2306936"/>
            <a:ext cx="1955833" cy="864096"/>
          </a:xfrm>
          <a:prstGeom prst="rect">
            <a:avLst/>
          </a:prstGeom>
        </p:spPr>
        <p:txBody>
          <a:bodyPr lIns="0" anchor="t"/>
          <a:lstStyle>
            <a:lvl1pPr marL="0" indent="0" algn="ctr">
              <a:buFontTx/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Isosceles Triangle 4"/>
          <p:cNvSpPr/>
          <p:nvPr/>
        </p:nvSpPr>
        <p:spPr>
          <a:xfrm rot="10800000">
            <a:off x="1145502" y="3013740"/>
            <a:ext cx="1614172" cy="383811"/>
          </a:xfrm>
          <a:custGeom>
            <a:avLst/>
            <a:gdLst/>
            <a:ahLst/>
            <a:cxnLst/>
            <a:rect l="l" t="t" r="r" b="b"/>
            <a:pathLst>
              <a:path w="1490005" h="383811">
                <a:moveTo>
                  <a:pt x="1490005" y="383811"/>
                </a:moveTo>
                <a:lnTo>
                  <a:pt x="0" y="383811"/>
                </a:lnTo>
                <a:lnTo>
                  <a:pt x="0" y="72008"/>
                </a:lnTo>
                <a:lnTo>
                  <a:pt x="702768" y="72008"/>
                </a:lnTo>
                <a:lnTo>
                  <a:pt x="745003" y="0"/>
                </a:lnTo>
                <a:lnTo>
                  <a:pt x="787238" y="72008"/>
                </a:lnTo>
                <a:lnTo>
                  <a:pt x="1490005" y="72008"/>
                </a:lnTo>
                <a:close/>
              </a:path>
            </a:pathLst>
          </a:custGeom>
          <a:solidFill>
            <a:srgbClr val="F86A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Isosceles Triangle 4"/>
          <p:cNvSpPr/>
          <p:nvPr/>
        </p:nvSpPr>
        <p:spPr>
          <a:xfrm>
            <a:off x="3957285" y="4009969"/>
            <a:ext cx="1614172" cy="383811"/>
          </a:xfrm>
          <a:custGeom>
            <a:avLst/>
            <a:gdLst/>
            <a:ahLst/>
            <a:cxnLst/>
            <a:rect l="l" t="t" r="r" b="b"/>
            <a:pathLst>
              <a:path w="1490005" h="383811">
                <a:moveTo>
                  <a:pt x="1490005" y="383811"/>
                </a:moveTo>
                <a:lnTo>
                  <a:pt x="0" y="383811"/>
                </a:lnTo>
                <a:lnTo>
                  <a:pt x="0" y="72008"/>
                </a:lnTo>
                <a:lnTo>
                  <a:pt x="702768" y="72008"/>
                </a:lnTo>
                <a:lnTo>
                  <a:pt x="745003" y="0"/>
                </a:lnTo>
                <a:lnTo>
                  <a:pt x="787238" y="72008"/>
                </a:lnTo>
                <a:lnTo>
                  <a:pt x="1490005" y="72008"/>
                </a:lnTo>
                <a:close/>
              </a:path>
            </a:pathLst>
          </a:custGeom>
          <a:solidFill>
            <a:srgbClr val="73B2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Text Placeholder 27"/>
          <p:cNvSpPr>
            <a:spLocks noGrp="1"/>
          </p:cNvSpPr>
          <p:nvPr>
            <p:ph type="body" sz="quarter" idx="56" hasCustomPrompt="1"/>
          </p:nvPr>
        </p:nvSpPr>
        <p:spPr>
          <a:xfrm>
            <a:off x="1157527" y="3041736"/>
            <a:ext cx="1602142" cy="246087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buFontTx/>
              <a:buNone/>
              <a:defRPr sz="1400" b="1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26" name="Text Placeholder 27"/>
          <p:cNvSpPr>
            <a:spLocks noGrp="1"/>
          </p:cNvSpPr>
          <p:nvPr>
            <p:ph type="body" sz="quarter" idx="57" hasCustomPrompt="1"/>
          </p:nvPr>
        </p:nvSpPr>
        <p:spPr>
          <a:xfrm>
            <a:off x="3969312" y="4115533"/>
            <a:ext cx="1602142" cy="246087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buFontTx/>
              <a:buNone/>
              <a:defRPr sz="1400" b="1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37" name="그림 개체 틀 2"/>
          <p:cNvSpPr>
            <a:spLocks noGrp="1"/>
          </p:cNvSpPr>
          <p:nvPr>
            <p:ph type="pic" sz="quarter" idx="58" hasCustomPrompt="1"/>
          </p:nvPr>
        </p:nvSpPr>
        <p:spPr>
          <a:xfrm>
            <a:off x="6754889" y="2141254"/>
            <a:ext cx="1592309" cy="87805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8" name="Text Placeholder 27"/>
          <p:cNvSpPr>
            <a:spLocks noGrp="1"/>
          </p:cNvSpPr>
          <p:nvPr>
            <p:ph type="body" sz="quarter" idx="59"/>
          </p:nvPr>
        </p:nvSpPr>
        <p:spPr>
          <a:xfrm>
            <a:off x="6567394" y="4154663"/>
            <a:ext cx="1955833" cy="246087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buFontTx/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39" name="Text Placeholder 27"/>
          <p:cNvSpPr>
            <a:spLocks noGrp="1"/>
          </p:cNvSpPr>
          <p:nvPr>
            <p:ph type="body" sz="quarter" idx="60"/>
          </p:nvPr>
        </p:nvSpPr>
        <p:spPr>
          <a:xfrm>
            <a:off x="6567394" y="4409130"/>
            <a:ext cx="1955833" cy="864096"/>
          </a:xfrm>
          <a:prstGeom prst="rect">
            <a:avLst/>
          </a:prstGeom>
        </p:spPr>
        <p:txBody>
          <a:bodyPr lIns="0" anchor="t"/>
          <a:lstStyle>
            <a:lvl1pPr marL="0" indent="0" algn="ctr">
              <a:buFontTx/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1" name="Isosceles Triangle 4"/>
          <p:cNvSpPr/>
          <p:nvPr/>
        </p:nvSpPr>
        <p:spPr>
          <a:xfrm rot="10800000">
            <a:off x="6742118" y="3019314"/>
            <a:ext cx="1614172" cy="383811"/>
          </a:xfrm>
          <a:custGeom>
            <a:avLst/>
            <a:gdLst/>
            <a:ahLst/>
            <a:cxnLst/>
            <a:rect l="l" t="t" r="r" b="b"/>
            <a:pathLst>
              <a:path w="1490005" h="383811">
                <a:moveTo>
                  <a:pt x="1490005" y="383811"/>
                </a:moveTo>
                <a:lnTo>
                  <a:pt x="0" y="383811"/>
                </a:lnTo>
                <a:lnTo>
                  <a:pt x="0" y="72008"/>
                </a:lnTo>
                <a:lnTo>
                  <a:pt x="702768" y="72008"/>
                </a:lnTo>
                <a:lnTo>
                  <a:pt x="745003" y="0"/>
                </a:lnTo>
                <a:lnTo>
                  <a:pt x="787238" y="72008"/>
                </a:lnTo>
                <a:lnTo>
                  <a:pt x="1490005" y="72008"/>
                </a:lnTo>
                <a:close/>
              </a:path>
            </a:pathLst>
          </a:custGeom>
          <a:solidFill>
            <a:srgbClr val="A0C4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2" name="Text Placeholder 27"/>
          <p:cNvSpPr>
            <a:spLocks noGrp="1"/>
          </p:cNvSpPr>
          <p:nvPr>
            <p:ph type="body" sz="quarter" idx="61" hasCustomPrompt="1"/>
          </p:nvPr>
        </p:nvSpPr>
        <p:spPr>
          <a:xfrm>
            <a:off x="6754143" y="3047310"/>
            <a:ext cx="1602142" cy="246087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buFontTx/>
              <a:buNone/>
              <a:defRPr sz="1400" b="1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2550166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906000" cy="10527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367919" y="121537"/>
            <a:ext cx="9187592" cy="550897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400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altLang="ko-KR" dirty="0"/>
              <a:t>BASIC LAYOUT</a:t>
            </a:r>
            <a:endParaRPr lang="ko-KR" altLang="en-US" dirty="0"/>
          </a:p>
        </p:txBody>
      </p:sp>
      <p:sp>
        <p:nvSpPr>
          <p:cNvPr id="8" name="텍스트 개체 틀 2"/>
          <p:cNvSpPr>
            <a:spLocks noGrp="1"/>
          </p:cNvSpPr>
          <p:nvPr>
            <p:ph type="body" sz="quarter" idx="41"/>
          </p:nvPr>
        </p:nvSpPr>
        <p:spPr>
          <a:xfrm>
            <a:off x="351149" y="667529"/>
            <a:ext cx="9204752" cy="216024"/>
          </a:xfrm>
          <a:prstGeom prst="rect">
            <a:avLst/>
          </a:prstGeom>
        </p:spPr>
        <p:txBody>
          <a:bodyPr lIns="72000" anchor="ctr"/>
          <a:lstStyle>
            <a:lvl1pPr marL="0" indent="0" algn="l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1052736"/>
            <a:ext cx="9906000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5"/>
          <p:cNvSpPr/>
          <p:nvPr/>
        </p:nvSpPr>
        <p:spPr>
          <a:xfrm rot="10800000">
            <a:off x="3711820" y="1588454"/>
            <a:ext cx="5552294" cy="2007865"/>
          </a:xfrm>
          <a:custGeom>
            <a:avLst/>
            <a:gdLst/>
            <a:ahLst/>
            <a:cxnLst/>
            <a:rect l="l" t="t" r="r" b="b"/>
            <a:pathLst>
              <a:path w="3312368" h="1656184">
                <a:moveTo>
                  <a:pt x="141223" y="0"/>
                </a:moveTo>
                <a:lnTo>
                  <a:pt x="3312368" y="0"/>
                </a:lnTo>
                <a:lnTo>
                  <a:pt x="3312368" y="1656184"/>
                </a:lnTo>
                <a:lnTo>
                  <a:pt x="141223" y="1656184"/>
                </a:lnTo>
                <a:cubicBezTo>
                  <a:pt x="63228" y="1656184"/>
                  <a:pt x="0" y="1592956"/>
                  <a:pt x="0" y="1514961"/>
                </a:cubicBezTo>
                <a:lnTo>
                  <a:pt x="0" y="141223"/>
                </a:lnTo>
                <a:cubicBezTo>
                  <a:pt x="0" y="63228"/>
                  <a:pt x="63228" y="0"/>
                  <a:pt x="1412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42" hasCustomPrompt="1"/>
          </p:nvPr>
        </p:nvSpPr>
        <p:spPr>
          <a:xfrm>
            <a:off x="4257881" y="1821047"/>
            <a:ext cx="2184243" cy="1299793"/>
          </a:xfrm>
          <a:prstGeom prst="roundRect">
            <a:avLst>
              <a:gd name="adj" fmla="val 7223"/>
            </a:avLst>
          </a:prstGeom>
          <a:ln>
            <a:solidFill>
              <a:schemeClr val="bg1">
                <a:lumMod val="50000"/>
              </a:schemeClr>
            </a:solidFill>
          </a:ln>
        </p:spPr>
        <p:txBody>
          <a:bodyPr/>
          <a:lstStyle>
            <a:lvl1pPr marL="0" marR="0" indent="0" algn="ctr" defTabSz="91439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43" hasCustomPrompt="1"/>
          </p:nvPr>
        </p:nvSpPr>
        <p:spPr>
          <a:xfrm>
            <a:off x="6754163" y="1824696"/>
            <a:ext cx="2184243" cy="1299793"/>
          </a:xfrm>
          <a:prstGeom prst="roundRect">
            <a:avLst>
              <a:gd name="adj" fmla="val 7223"/>
            </a:avLst>
          </a:prstGeom>
          <a:ln>
            <a:solidFill>
              <a:schemeClr val="bg1">
                <a:lumMod val="50000"/>
              </a:schemeClr>
            </a:solidFill>
          </a:ln>
        </p:spPr>
        <p:txBody>
          <a:bodyPr/>
          <a:lstStyle>
            <a:lvl1pPr marL="0" marR="0" indent="0" algn="ctr" defTabSz="91439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4" name="Rectangle 13"/>
          <p:cNvSpPr/>
          <p:nvPr/>
        </p:nvSpPr>
        <p:spPr>
          <a:xfrm>
            <a:off x="3693888" y="1575851"/>
            <a:ext cx="251963" cy="2020467"/>
          </a:xfrm>
          <a:custGeom>
            <a:avLst/>
            <a:gdLst>
              <a:gd name="connsiteX0" fmla="*/ 0 w 232581"/>
              <a:gd name="connsiteY0" fmla="*/ 0 h 2020467"/>
              <a:gd name="connsiteX1" fmla="*/ 232581 w 232581"/>
              <a:gd name="connsiteY1" fmla="*/ 0 h 2020467"/>
              <a:gd name="connsiteX2" fmla="*/ 232581 w 232581"/>
              <a:gd name="connsiteY2" fmla="*/ 2020467 h 2020467"/>
              <a:gd name="connsiteX3" fmla="*/ 0 w 232581"/>
              <a:gd name="connsiteY3" fmla="*/ 2020467 h 2020467"/>
              <a:gd name="connsiteX4" fmla="*/ 0 w 232581"/>
              <a:gd name="connsiteY4" fmla="*/ 0 h 2020467"/>
              <a:gd name="connsiteX0" fmla="*/ 0 w 232581"/>
              <a:gd name="connsiteY0" fmla="*/ 0 h 2020467"/>
              <a:gd name="connsiteX1" fmla="*/ 232581 w 232581"/>
              <a:gd name="connsiteY1" fmla="*/ 0 h 2020467"/>
              <a:gd name="connsiteX2" fmla="*/ 232581 w 232581"/>
              <a:gd name="connsiteY2" fmla="*/ 1839492 h 2020467"/>
              <a:gd name="connsiteX3" fmla="*/ 0 w 232581"/>
              <a:gd name="connsiteY3" fmla="*/ 2020467 h 2020467"/>
              <a:gd name="connsiteX4" fmla="*/ 0 w 232581"/>
              <a:gd name="connsiteY4" fmla="*/ 0 h 2020467"/>
              <a:gd name="connsiteX0" fmla="*/ 0 w 242106"/>
              <a:gd name="connsiteY0" fmla="*/ 0 h 2020467"/>
              <a:gd name="connsiteX1" fmla="*/ 242106 w 242106"/>
              <a:gd name="connsiteY1" fmla="*/ 180975 h 2020467"/>
              <a:gd name="connsiteX2" fmla="*/ 232581 w 242106"/>
              <a:gd name="connsiteY2" fmla="*/ 1839492 h 2020467"/>
              <a:gd name="connsiteX3" fmla="*/ 0 w 242106"/>
              <a:gd name="connsiteY3" fmla="*/ 2020467 h 2020467"/>
              <a:gd name="connsiteX4" fmla="*/ 0 w 242106"/>
              <a:gd name="connsiteY4" fmla="*/ 0 h 2020467"/>
              <a:gd name="connsiteX0" fmla="*/ 0 w 232581"/>
              <a:gd name="connsiteY0" fmla="*/ 0 h 2020467"/>
              <a:gd name="connsiteX1" fmla="*/ 223056 w 232581"/>
              <a:gd name="connsiteY1" fmla="*/ 200025 h 2020467"/>
              <a:gd name="connsiteX2" fmla="*/ 232581 w 232581"/>
              <a:gd name="connsiteY2" fmla="*/ 1839492 h 2020467"/>
              <a:gd name="connsiteX3" fmla="*/ 0 w 232581"/>
              <a:gd name="connsiteY3" fmla="*/ 2020467 h 2020467"/>
              <a:gd name="connsiteX4" fmla="*/ 0 w 232581"/>
              <a:gd name="connsiteY4" fmla="*/ 0 h 2020467"/>
              <a:gd name="connsiteX0" fmla="*/ 0 w 242106"/>
              <a:gd name="connsiteY0" fmla="*/ 0 h 2020467"/>
              <a:gd name="connsiteX1" fmla="*/ 242106 w 242106"/>
              <a:gd name="connsiteY1" fmla="*/ 200025 h 2020467"/>
              <a:gd name="connsiteX2" fmla="*/ 232581 w 242106"/>
              <a:gd name="connsiteY2" fmla="*/ 1839492 h 2020467"/>
              <a:gd name="connsiteX3" fmla="*/ 0 w 242106"/>
              <a:gd name="connsiteY3" fmla="*/ 2020467 h 2020467"/>
              <a:gd name="connsiteX4" fmla="*/ 0 w 242106"/>
              <a:gd name="connsiteY4" fmla="*/ 0 h 2020467"/>
              <a:gd name="connsiteX0" fmla="*/ 0 w 232581"/>
              <a:gd name="connsiteY0" fmla="*/ 0 h 2020467"/>
              <a:gd name="connsiteX1" fmla="*/ 232581 w 232581"/>
              <a:gd name="connsiteY1" fmla="*/ 200025 h 2020467"/>
              <a:gd name="connsiteX2" fmla="*/ 232581 w 232581"/>
              <a:gd name="connsiteY2" fmla="*/ 1839492 h 2020467"/>
              <a:gd name="connsiteX3" fmla="*/ 0 w 232581"/>
              <a:gd name="connsiteY3" fmla="*/ 2020467 h 2020467"/>
              <a:gd name="connsiteX4" fmla="*/ 0 w 232581"/>
              <a:gd name="connsiteY4" fmla="*/ 0 h 2020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2581" h="2020467">
                <a:moveTo>
                  <a:pt x="0" y="0"/>
                </a:moveTo>
                <a:lnTo>
                  <a:pt x="232581" y="200025"/>
                </a:lnTo>
                <a:lnTo>
                  <a:pt x="232581" y="1839492"/>
                </a:lnTo>
                <a:lnTo>
                  <a:pt x="0" y="202046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73B2D1">
                  <a:lumMod val="83000"/>
                </a:srgbClr>
              </a:gs>
              <a:gs pos="100000">
                <a:srgbClr val="73B2D1">
                  <a:lumMod val="78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91476" y="1764286"/>
            <a:ext cx="3354373" cy="1656184"/>
          </a:xfrm>
          <a:custGeom>
            <a:avLst/>
            <a:gdLst/>
            <a:ahLst/>
            <a:cxnLst/>
            <a:rect l="l" t="t" r="r" b="b"/>
            <a:pathLst>
              <a:path w="3312368" h="1656184">
                <a:moveTo>
                  <a:pt x="141223" y="0"/>
                </a:moveTo>
                <a:lnTo>
                  <a:pt x="3312368" y="0"/>
                </a:lnTo>
                <a:lnTo>
                  <a:pt x="3312368" y="1656184"/>
                </a:lnTo>
                <a:lnTo>
                  <a:pt x="141223" y="1656184"/>
                </a:lnTo>
                <a:cubicBezTo>
                  <a:pt x="63228" y="1656184"/>
                  <a:pt x="0" y="1592956"/>
                  <a:pt x="0" y="1514961"/>
                </a:cubicBezTo>
                <a:lnTo>
                  <a:pt x="0" y="141223"/>
                </a:lnTo>
                <a:cubicBezTo>
                  <a:pt x="0" y="63228"/>
                  <a:pt x="63228" y="0"/>
                  <a:pt x="141223" y="0"/>
                </a:cubicBezTo>
                <a:close/>
              </a:path>
            </a:pathLst>
          </a:custGeom>
          <a:solidFill>
            <a:srgbClr val="73B2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Text Placeholder 27"/>
          <p:cNvSpPr>
            <a:spLocks noGrp="1"/>
          </p:cNvSpPr>
          <p:nvPr>
            <p:ph type="body" sz="quarter" idx="54"/>
          </p:nvPr>
        </p:nvSpPr>
        <p:spPr>
          <a:xfrm>
            <a:off x="825499" y="1906221"/>
            <a:ext cx="2868384" cy="246087"/>
          </a:xfrm>
          <a:prstGeom prst="rect">
            <a:avLst/>
          </a:prstGeom>
        </p:spPr>
        <p:txBody>
          <a:bodyPr lIns="0" anchor="ctr"/>
          <a:lstStyle>
            <a:lvl1pPr marL="0" indent="0" algn="l">
              <a:buFontTx/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16" name="Text Placeholder 27"/>
          <p:cNvSpPr>
            <a:spLocks noGrp="1"/>
          </p:cNvSpPr>
          <p:nvPr>
            <p:ph type="body" sz="quarter" idx="55"/>
          </p:nvPr>
        </p:nvSpPr>
        <p:spPr>
          <a:xfrm>
            <a:off x="825499" y="2152308"/>
            <a:ext cx="2868384" cy="1122064"/>
          </a:xfrm>
          <a:prstGeom prst="rect">
            <a:avLst/>
          </a:prstGeom>
        </p:spPr>
        <p:txBody>
          <a:bodyPr lIns="0" anchor="t"/>
          <a:lstStyle>
            <a:lvl1pPr marL="0" indent="0" algn="l">
              <a:buFontTx/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17" name="Text Placeholder 27"/>
          <p:cNvSpPr>
            <a:spLocks noGrp="1"/>
          </p:cNvSpPr>
          <p:nvPr>
            <p:ph type="body" sz="quarter" idx="56"/>
          </p:nvPr>
        </p:nvSpPr>
        <p:spPr>
          <a:xfrm>
            <a:off x="4257882" y="3192848"/>
            <a:ext cx="2199533" cy="246087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buFontTx/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18" name="Text Placeholder 27"/>
          <p:cNvSpPr>
            <a:spLocks noGrp="1"/>
          </p:cNvSpPr>
          <p:nvPr>
            <p:ph type="body" sz="quarter" idx="57"/>
          </p:nvPr>
        </p:nvSpPr>
        <p:spPr>
          <a:xfrm>
            <a:off x="6755373" y="3192848"/>
            <a:ext cx="2199533" cy="246087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buFontTx/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19" name="Rounded Rectangle 5"/>
          <p:cNvSpPr/>
          <p:nvPr/>
        </p:nvSpPr>
        <p:spPr>
          <a:xfrm rot="10800000">
            <a:off x="3711820" y="3781515"/>
            <a:ext cx="5552294" cy="2007865"/>
          </a:xfrm>
          <a:custGeom>
            <a:avLst/>
            <a:gdLst/>
            <a:ahLst/>
            <a:cxnLst/>
            <a:rect l="l" t="t" r="r" b="b"/>
            <a:pathLst>
              <a:path w="3312368" h="1656184">
                <a:moveTo>
                  <a:pt x="141223" y="0"/>
                </a:moveTo>
                <a:lnTo>
                  <a:pt x="3312368" y="0"/>
                </a:lnTo>
                <a:lnTo>
                  <a:pt x="3312368" y="1656184"/>
                </a:lnTo>
                <a:lnTo>
                  <a:pt x="141223" y="1656184"/>
                </a:lnTo>
                <a:cubicBezTo>
                  <a:pt x="63228" y="1656184"/>
                  <a:pt x="0" y="1592956"/>
                  <a:pt x="0" y="1514961"/>
                </a:cubicBezTo>
                <a:lnTo>
                  <a:pt x="0" y="141223"/>
                </a:lnTo>
                <a:cubicBezTo>
                  <a:pt x="0" y="63228"/>
                  <a:pt x="63228" y="0"/>
                  <a:pt x="1412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58" hasCustomPrompt="1"/>
          </p:nvPr>
        </p:nvSpPr>
        <p:spPr>
          <a:xfrm>
            <a:off x="4257881" y="4014108"/>
            <a:ext cx="2184243" cy="1299793"/>
          </a:xfrm>
          <a:prstGeom prst="roundRect">
            <a:avLst>
              <a:gd name="adj" fmla="val 7223"/>
            </a:avLst>
          </a:prstGeom>
          <a:ln>
            <a:solidFill>
              <a:schemeClr val="bg1">
                <a:lumMod val="50000"/>
              </a:schemeClr>
            </a:solidFill>
          </a:ln>
        </p:spPr>
        <p:txBody>
          <a:bodyPr/>
          <a:lstStyle>
            <a:lvl1pPr marL="0" marR="0" indent="0" algn="ctr" defTabSz="91439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59" hasCustomPrompt="1"/>
          </p:nvPr>
        </p:nvSpPr>
        <p:spPr>
          <a:xfrm>
            <a:off x="6754163" y="4017757"/>
            <a:ext cx="2184243" cy="1299793"/>
          </a:xfrm>
          <a:prstGeom prst="roundRect">
            <a:avLst>
              <a:gd name="adj" fmla="val 7223"/>
            </a:avLst>
          </a:prstGeom>
          <a:ln>
            <a:solidFill>
              <a:schemeClr val="bg1">
                <a:lumMod val="50000"/>
              </a:schemeClr>
            </a:solidFill>
          </a:ln>
        </p:spPr>
        <p:txBody>
          <a:bodyPr/>
          <a:lstStyle>
            <a:lvl1pPr marL="0" marR="0" indent="0" algn="ctr" defTabSz="91439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2" name="Rectangle 13"/>
          <p:cNvSpPr/>
          <p:nvPr/>
        </p:nvSpPr>
        <p:spPr>
          <a:xfrm>
            <a:off x="3693888" y="3768912"/>
            <a:ext cx="251963" cy="2020467"/>
          </a:xfrm>
          <a:custGeom>
            <a:avLst/>
            <a:gdLst>
              <a:gd name="connsiteX0" fmla="*/ 0 w 232581"/>
              <a:gd name="connsiteY0" fmla="*/ 0 h 2020467"/>
              <a:gd name="connsiteX1" fmla="*/ 232581 w 232581"/>
              <a:gd name="connsiteY1" fmla="*/ 0 h 2020467"/>
              <a:gd name="connsiteX2" fmla="*/ 232581 w 232581"/>
              <a:gd name="connsiteY2" fmla="*/ 2020467 h 2020467"/>
              <a:gd name="connsiteX3" fmla="*/ 0 w 232581"/>
              <a:gd name="connsiteY3" fmla="*/ 2020467 h 2020467"/>
              <a:gd name="connsiteX4" fmla="*/ 0 w 232581"/>
              <a:gd name="connsiteY4" fmla="*/ 0 h 2020467"/>
              <a:gd name="connsiteX0" fmla="*/ 0 w 232581"/>
              <a:gd name="connsiteY0" fmla="*/ 0 h 2020467"/>
              <a:gd name="connsiteX1" fmla="*/ 232581 w 232581"/>
              <a:gd name="connsiteY1" fmla="*/ 0 h 2020467"/>
              <a:gd name="connsiteX2" fmla="*/ 232581 w 232581"/>
              <a:gd name="connsiteY2" fmla="*/ 1839492 h 2020467"/>
              <a:gd name="connsiteX3" fmla="*/ 0 w 232581"/>
              <a:gd name="connsiteY3" fmla="*/ 2020467 h 2020467"/>
              <a:gd name="connsiteX4" fmla="*/ 0 w 232581"/>
              <a:gd name="connsiteY4" fmla="*/ 0 h 2020467"/>
              <a:gd name="connsiteX0" fmla="*/ 0 w 242106"/>
              <a:gd name="connsiteY0" fmla="*/ 0 h 2020467"/>
              <a:gd name="connsiteX1" fmla="*/ 242106 w 242106"/>
              <a:gd name="connsiteY1" fmla="*/ 180975 h 2020467"/>
              <a:gd name="connsiteX2" fmla="*/ 232581 w 242106"/>
              <a:gd name="connsiteY2" fmla="*/ 1839492 h 2020467"/>
              <a:gd name="connsiteX3" fmla="*/ 0 w 242106"/>
              <a:gd name="connsiteY3" fmla="*/ 2020467 h 2020467"/>
              <a:gd name="connsiteX4" fmla="*/ 0 w 242106"/>
              <a:gd name="connsiteY4" fmla="*/ 0 h 2020467"/>
              <a:gd name="connsiteX0" fmla="*/ 0 w 232581"/>
              <a:gd name="connsiteY0" fmla="*/ 0 h 2020467"/>
              <a:gd name="connsiteX1" fmla="*/ 213531 w 232581"/>
              <a:gd name="connsiteY1" fmla="*/ 180975 h 2020467"/>
              <a:gd name="connsiteX2" fmla="*/ 232581 w 232581"/>
              <a:gd name="connsiteY2" fmla="*/ 1839492 h 2020467"/>
              <a:gd name="connsiteX3" fmla="*/ 0 w 232581"/>
              <a:gd name="connsiteY3" fmla="*/ 2020467 h 2020467"/>
              <a:gd name="connsiteX4" fmla="*/ 0 w 232581"/>
              <a:gd name="connsiteY4" fmla="*/ 0 h 2020467"/>
              <a:gd name="connsiteX0" fmla="*/ 0 w 232581"/>
              <a:gd name="connsiteY0" fmla="*/ 0 h 2020467"/>
              <a:gd name="connsiteX1" fmla="*/ 232581 w 232581"/>
              <a:gd name="connsiteY1" fmla="*/ 200025 h 2020467"/>
              <a:gd name="connsiteX2" fmla="*/ 232581 w 232581"/>
              <a:gd name="connsiteY2" fmla="*/ 1839492 h 2020467"/>
              <a:gd name="connsiteX3" fmla="*/ 0 w 232581"/>
              <a:gd name="connsiteY3" fmla="*/ 2020467 h 2020467"/>
              <a:gd name="connsiteX4" fmla="*/ 0 w 232581"/>
              <a:gd name="connsiteY4" fmla="*/ 0 h 2020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2581" h="2020467">
                <a:moveTo>
                  <a:pt x="0" y="0"/>
                </a:moveTo>
                <a:lnTo>
                  <a:pt x="232581" y="200025"/>
                </a:lnTo>
                <a:lnTo>
                  <a:pt x="232581" y="1839492"/>
                </a:lnTo>
                <a:lnTo>
                  <a:pt x="0" y="202046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F6BF4A">
                  <a:lumMod val="70000"/>
                </a:srgbClr>
              </a:gs>
              <a:gs pos="100000">
                <a:srgbClr val="F6BF4A">
                  <a:lumMod val="63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Rounded Rectangle 5"/>
          <p:cNvSpPr/>
          <p:nvPr/>
        </p:nvSpPr>
        <p:spPr>
          <a:xfrm>
            <a:off x="591476" y="3957347"/>
            <a:ext cx="3354373" cy="1656184"/>
          </a:xfrm>
          <a:custGeom>
            <a:avLst/>
            <a:gdLst/>
            <a:ahLst/>
            <a:cxnLst/>
            <a:rect l="l" t="t" r="r" b="b"/>
            <a:pathLst>
              <a:path w="3312368" h="1656184">
                <a:moveTo>
                  <a:pt x="141223" y="0"/>
                </a:moveTo>
                <a:lnTo>
                  <a:pt x="3312368" y="0"/>
                </a:lnTo>
                <a:lnTo>
                  <a:pt x="3312368" y="1656184"/>
                </a:lnTo>
                <a:lnTo>
                  <a:pt x="141223" y="1656184"/>
                </a:lnTo>
                <a:cubicBezTo>
                  <a:pt x="63228" y="1656184"/>
                  <a:pt x="0" y="1592956"/>
                  <a:pt x="0" y="1514961"/>
                </a:cubicBezTo>
                <a:lnTo>
                  <a:pt x="0" y="141223"/>
                </a:lnTo>
                <a:cubicBezTo>
                  <a:pt x="0" y="63228"/>
                  <a:pt x="63228" y="0"/>
                  <a:pt x="141223" y="0"/>
                </a:cubicBezTo>
                <a:close/>
              </a:path>
            </a:pathLst>
          </a:custGeom>
          <a:solidFill>
            <a:srgbClr val="F6BF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Text Placeholder 27"/>
          <p:cNvSpPr>
            <a:spLocks noGrp="1"/>
          </p:cNvSpPr>
          <p:nvPr>
            <p:ph type="body" sz="quarter" idx="60"/>
          </p:nvPr>
        </p:nvSpPr>
        <p:spPr>
          <a:xfrm>
            <a:off x="825499" y="4099290"/>
            <a:ext cx="2868384" cy="246087"/>
          </a:xfrm>
          <a:prstGeom prst="rect">
            <a:avLst/>
          </a:prstGeom>
        </p:spPr>
        <p:txBody>
          <a:bodyPr lIns="0" anchor="ctr"/>
          <a:lstStyle>
            <a:lvl1pPr marL="0" indent="0" algn="l">
              <a:buFontTx/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25" name="Text Placeholder 27"/>
          <p:cNvSpPr>
            <a:spLocks noGrp="1"/>
          </p:cNvSpPr>
          <p:nvPr>
            <p:ph type="body" sz="quarter" idx="61"/>
          </p:nvPr>
        </p:nvSpPr>
        <p:spPr>
          <a:xfrm>
            <a:off x="825499" y="4345369"/>
            <a:ext cx="2868384" cy="1122064"/>
          </a:xfrm>
          <a:prstGeom prst="rect">
            <a:avLst/>
          </a:prstGeom>
        </p:spPr>
        <p:txBody>
          <a:bodyPr lIns="0" anchor="t"/>
          <a:lstStyle>
            <a:lvl1pPr marL="0" indent="0" algn="l">
              <a:buFontTx/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26" name="Text Placeholder 27"/>
          <p:cNvSpPr>
            <a:spLocks noGrp="1"/>
          </p:cNvSpPr>
          <p:nvPr>
            <p:ph type="body" sz="quarter" idx="62"/>
          </p:nvPr>
        </p:nvSpPr>
        <p:spPr>
          <a:xfrm>
            <a:off x="4257882" y="5385909"/>
            <a:ext cx="2199533" cy="246087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buFontTx/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27" name="Text Placeholder 27"/>
          <p:cNvSpPr>
            <a:spLocks noGrp="1"/>
          </p:cNvSpPr>
          <p:nvPr>
            <p:ph type="body" sz="quarter" idx="63"/>
          </p:nvPr>
        </p:nvSpPr>
        <p:spPr>
          <a:xfrm>
            <a:off x="6755373" y="5385909"/>
            <a:ext cx="2199533" cy="246087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buFontTx/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4109230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S LAYOUT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906000" cy="10527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367919" y="121537"/>
            <a:ext cx="9187592" cy="550897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400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altLang="ko-KR" dirty="0"/>
              <a:t>CLICK TO EDIT TITLE</a:t>
            </a:r>
            <a:endParaRPr lang="ko-KR" altLang="en-US" dirty="0"/>
          </a:p>
        </p:txBody>
      </p:sp>
      <p:sp>
        <p:nvSpPr>
          <p:cNvPr id="8" name="텍스트 개체 틀 2"/>
          <p:cNvSpPr>
            <a:spLocks noGrp="1"/>
          </p:cNvSpPr>
          <p:nvPr>
            <p:ph type="body" sz="quarter" idx="41"/>
          </p:nvPr>
        </p:nvSpPr>
        <p:spPr>
          <a:xfrm>
            <a:off x="351149" y="667529"/>
            <a:ext cx="9204752" cy="216024"/>
          </a:xfrm>
          <a:prstGeom prst="rect">
            <a:avLst/>
          </a:prstGeom>
        </p:spPr>
        <p:txBody>
          <a:bodyPr lIns="72000" anchor="ctr"/>
          <a:lstStyle>
            <a:lvl1pPr marL="0" indent="0" algn="l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1052736"/>
            <a:ext cx="9906000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 rot="19246847">
            <a:off x="6981225" y="1785239"/>
            <a:ext cx="2301256" cy="2016224"/>
            <a:chOff x="1331640" y="1700808"/>
            <a:chExt cx="2124236" cy="2016224"/>
          </a:xfrm>
        </p:grpSpPr>
        <p:sp>
          <p:nvSpPr>
            <p:cNvPr id="10" name="Oval 9"/>
            <p:cNvSpPr/>
            <p:nvPr/>
          </p:nvSpPr>
          <p:spPr>
            <a:xfrm>
              <a:off x="1331640" y="1700808"/>
              <a:ext cx="2016224" cy="2016224"/>
            </a:xfrm>
            <a:prstGeom prst="ellipse">
              <a:avLst/>
            </a:prstGeom>
            <a:noFill/>
            <a:ln>
              <a:solidFill>
                <a:srgbClr val="F86A9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2" name="Oval 11"/>
            <p:cNvSpPr/>
            <p:nvPr/>
          </p:nvSpPr>
          <p:spPr>
            <a:xfrm>
              <a:off x="3239852" y="2600908"/>
              <a:ext cx="216024" cy="216024"/>
            </a:xfrm>
            <a:prstGeom prst="ellipse">
              <a:avLst/>
            </a:prstGeom>
            <a:solidFill>
              <a:srgbClr val="F86A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13" name="Group 12"/>
          <p:cNvGrpSpPr/>
          <p:nvPr/>
        </p:nvGrpSpPr>
        <p:grpSpPr>
          <a:xfrm rot="19246847">
            <a:off x="701528" y="1785239"/>
            <a:ext cx="2301256" cy="2016224"/>
            <a:chOff x="4355976" y="1684290"/>
            <a:chExt cx="2124236" cy="2016224"/>
          </a:xfrm>
        </p:grpSpPr>
        <p:sp>
          <p:nvSpPr>
            <p:cNvPr id="14" name="Oval 13"/>
            <p:cNvSpPr/>
            <p:nvPr/>
          </p:nvSpPr>
          <p:spPr>
            <a:xfrm>
              <a:off x="4355976" y="1684290"/>
              <a:ext cx="2016224" cy="2016224"/>
            </a:xfrm>
            <a:prstGeom prst="ellipse">
              <a:avLst/>
            </a:prstGeom>
            <a:noFill/>
            <a:ln>
              <a:solidFill>
                <a:srgbClr val="73B2D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5" name="Oval 14"/>
            <p:cNvSpPr/>
            <p:nvPr/>
          </p:nvSpPr>
          <p:spPr>
            <a:xfrm>
              <a:off x="6264188" y="2584390"/>
              <a:ext cx="216024" cy="216024"/>
            </a:xfrm>
            <a:prstGeom prst="ellipse">
              <a:avLst/>
            </a:prstGeom>
            <a:solidFill>
              <a:srgbClr val="73B2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16" name="Group 15"/>
          <p:cNvGrpSpPr/>
          <p:nvPr/>
        </p:nvGrpSpPr>
        <p:grpSpPr>
          <a:xfrm rot="19246847">
            <a:off x="3841376" y="1785239"/>
            <a:ext cx="2301256" cy="2016224"/>
            <a:chOff x="4355976" y="3988546"/>
            <a:chExt cx="2124236" cy="2016224"/>
          </a:xfrm>
        </p:grpSpPr>
        <p:sp>
          <p:nvSpPr>
            <p:cNvPr id="17" name="Oval 16"/>
            <p:cNvSpPr/>
            <p:nvPr/>
          </p:nvSpPr>
          <p:spPr>
            <a:xfrm>
              <a:off x="4355976" y="3988546"/>
              <a:ext cx="2016224" cy="2016224"/>
            </a:xfrm>
            <a:prstGeom prst="ellipse">
              <a:avLst/>
            </a:prstGeom>
            <a:noFill/>
            <a:ln>
              <a:solidFill>
                <a:srgbClr val="A0C45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8" name="Oval 17"/>
            <p:cNvSpPr/>
            <p:nvPr/>
          </p:nvSpPr>
          <p:spPr>
            <a:xfrm>
              <a:off x="6264188" y="4888646"/>
              <a:ext cx="216024" cy="216024"/>
            </a:xfrm>
            <a:prstGeom prst="ellipse">
              <a:avLst/>
            </a:prstGeom>
            <a:solidFill>
              <a:srgbClr val="A0C4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19" name="Picture Placeholder 2"/>
          <p:cNvSpPr>
            <a:spLocks noGrp="1"/>
          </p:cNvSpPr>
          <p:nvPr>
            <p:ph type="pic" sz="quarter" idx="42" hasCustomPrompt="1"/>
          </p:nvPr>
        </p:nvSpPr>
        <p:spPr>
          <a:xfrm>
            <a:off x="875912" y="1965259"/>
            <a:ext cx="1872208" cy="1728192"/>
          </a:xfrm>
          <a:prstGeom prst="ellipse">
            <a:avLst/>
          </a:prstGeom>
        </p:spPr>
        <p:txBody>
          <a:bodyPr/>
          <a:lstStyle>
            <a:lvl1pPr marL="0" marR="0" indent="0" algn="ctr" defTabSz="91439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/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43" hasCustomPrompt="1"/>
          </p:nvPr>
        </p:nvSpPr>
        <p:spPr>
          <a:xfrm>
            <a:off x="4010574" y="1963402"/>
            <a:ext cx="1872208" cy="1728192"/>
          </a:xfrm>
          <a:prstGeom prst="ellipse">
            <a:avLst/>
          </a:prstGeom>
        </p:spPr>
        <p:txBody>
          <a:bodyPr/>
          <a:lstStyle>
            <a:lvl1pPr marL="0" marR="0" indent="0" algn="ctr" defTabSz="91439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/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44" hasCustomPrompt="1"/>
          </p:nvPr>
        </p:nvSpPr>
        <p:spPr>
          <a:xfrm>
            <a:off x="7145236" y="1961545"/>
            <a:ext cx="1872208" cy="1728192"/>
          </a:xfrm>
          <a:prstGeom prst="ellipse">
            <a:avLst/>
          </a:prstGeom>
        </p:spPr>
        <p:txBody>
          <a:bodyPr/>
          <a:lstStyle>
            <a:lvl1pPr marL="0" marR="0" indent="0" algn="ctr" defTabSz="91439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/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2" name="Text Placeholder 27"/>
          <p:cNvSpPr>
            <a:spLocks noGrp="1"/>
          </p:cNvSpPr>
          <p:nvPr>
            <p:ph type="body" sz="quarter" idx="52"/>
          </p:nvPr>
        </p:nvSpPr>
        <p:spPr>
          <a:xfrm>
            <a:off x="828859" y="4053491"/>
            <a:ext cx="1955833" cy="246087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buFontTx/>
              <a:buNone/>
              <a:defRPr sz="14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23" name="Text Placeholder 27"/>
          <p:cNvSpPr>
            <a:spLocks noGrp="1"/>
          </p:cNvSpPr>
          <p:nvPr>
            <p:ph type="body" sz="quarter" idx="53"/>
          </p:nvPr>
        </p:nvSpPr>
        <p:spPr>
          <a:xfrm>
            <a:off x="828859" y="4307967"/>
            <a:ext cx="1955833" cy="249580"/>
          </a:xfrm>
          <a:prstGeom prst="rect">
            <a:avLst/>
          </a:prstGeom>
        </p:spPr>
        <p:txBody>
          <a:bodyPr lIns="0" anchor="t"/>
          <a:lstStyle>
            <a:lvl1pPr marL="0" indent="0" algn="ctr">
              <a:buFontTx/>
              <a:buNone/>
              <a:defRPr sz="12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826548" y="4701563"/>
            <a:ext cx="200134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89" t="11419" r="13876" b="4363"/>
          <a:stretch/>
        </p:blipFill>
        <p:spPr>
          <a:xfrm>
            <a:off x="826548" y="4909730"/>
            <a:ext cx="234028" cy="143208"/>
          </a:xfrm>
          <a:prstGeom prst="rect">
            <a:avLst/>
          </a:prstGeom>
        </p:spPr>
      </p:pic>
      <p:pic>
        <p:nvPicPr>
          <p:cNvPr id="25" name="Picture 2" descr="F:\002-KIMS BUSINESS\007-bizdesign.tv\000-PPT FOR KMONG\PNG-아이콘\001-비즈니스\수정\페이스북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443" y="5421643"/>
            <a:ext cx="99216" cy="194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F:\002-KIMS BUSINESS\007-bizdesign.tv\000-PPT FOR KMONG\PNG-아이콘\001-비즈니스\수정\트위터-새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48" y="5205628"/>
            <a:ext cx="211008" cy="136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 Placeholder 27"/>
          <p:cNvSpPr>
            <a:spLocks noGrp="1"/>
          </p:cNvSpPr>
          <p:nvPr>
            <p:ph type="body" sz="quarter" idx="54"/>
          </p:nvPr>
        </p:nvSpPr>
        <p:spPr>
          <a:xfrm>
            <a:off x="1140894" y="4856544"/>
            <a:ext cx="1638182" cy="249580"/>
          </a:xfrm>
          <a:prstGeom prst="rect">
            <a:avLst/>
          </a:prstGeom>
        </p:spPr>
        <p:txBody>
          <a:bodyPr lIns="0" anchor="t"/>
          <a:lstStyle>
            <a:lvl1pPr marL="0" indent="0" algn="l">
              <a:buFontTx/>
              <a:buNone/>
              <a:defRPr sz="12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55"/>
          </p:nvPr>
        </p:nvSpPr>
        <p:spPr>
          <a:xfrm>
            <a:off x="1140894" y="5124086"/>
            <a:ext cx="1638182" cy="249580"/>
          </a:xfrm>
          <a:prstGeom prst="rect">
            <a:avLst/>
          </a:prstGeom>
        </p:spPr>
        <p:txBody>
          <a:bodyPr lIns="0" anchor="t"/>
          <a:lstStyle>
            <a:lvl1pPr marL="0" indent="0" algn="l">
              <a:buFontTx/>
              <a:buNone/>
              <a:defRPr sz="12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29" name="Text Placeholder 27"/>
          <p:cNvSpPr>
            <a:spLocks noGrp="1"/>
          </p:cNvSpPr>
          <p:nvPr>
            <p:ph type="body" sz="quarter" idx="56"/>
          </p:nvPr>
        </p:nvSpPr>
        <p:spPr>
          <a:xfrm>
            <a:off x="1140894" y="5391628"/>
            <a:ext cx="1638182" cy="249580"/>
          </a:xfrm>
          <a:prstGeom prst="rect">
            <a:avLst/>
          </a:prstGeom>
        </p:spPr>
        <p:txBody>
          <a:bodyPr lIns="0" anchor="t"/>
          <a:lstStyle>
            <a:lvl1pPr marL="0" indent="0" algn="l">
              <a:buFontTx/>
              <a:buNone/>
              <a:defRPr sz="12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57"/>
          </p:nvPr>
        </p:nvSpPr>
        <p:spPr>
          <a:xfrm>
            <a:off x="3994499" y="4077081"/>
            <a:ext cx="1955833" cy="246087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buFontTx/>
              <a:buNone/>
              <a:defRPr sz="14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31" name="Text Placeholder 27"/>
          <p:cNvSpPr>
            <a:spLocks noGrp="1"/>
          </p:cNvSpPr>
          <p:nvPr>
            <p:ph type="body" sz="quarter" idx="58"/>
          </p:nvPr>
        </p:nvSpPr>
        <p:spPr>
          <a:xfrm>
            <a:off x="3994499" y="4331548"/>
            <a:ext cx="1955833" cy="249580"/>
          </a:xfrm>
          <a:prstGeom prst="rect">
            <a:avLst/>
          </a:prstGeom>
        </p:spPr>
        <p:txBody>
          <a:bodyPr lIns="0" anchor="t"/>
          <a:lstStyle>
            <a:lvl1pPr marL="0" indent="0" algn="ctr">
              <a:buFontTx/>
              <a:buNone/>
              <a:defRPr sz="12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cxnSp>
        <p:nvCxnSpPr>
          <p:cNvPr id="32" name="Straight Connector 31"/>
          <p:cNvCxnSpPr/>
          <p:nvPr/>
        </p:nvCxnSpPr>
        <p:spPr>
          <a:xfrm>
            <a:off x="3992188" y="4725144"/>
            <a:ext cx="200134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89" t="11419" r="13876" b="4363"/>
          <a:stretch/>
        </p:blipFill>
        <p:spPr>
          <a:xfrm>
            <a:off x="3992185" y="4933311"/>
            <a:ext cx="234028" cy="143208"/>
          </a:xfrm>
          <a:prstGeom prst="rect">
            <a:avLst/>
          </a:prstGeom>
        </p:spPr>
      </p:pic>
      <p:pic>
        <p:nvPicPr>
          <p:cNvPr id="34" name="Picture 2" descr="F:\002-KIMS BUSINESS\007-bizdesign.tv\000-PPT FOR KMONG\PNG-아이콘\001-비즈니스\수정\페이스북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081" y="5445224"/>
            <a:ext cx="99216" cy="194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" descr="F:\002-KIMS BUSINESS\007-bizdesign.tv\000-PPT FOR KMONG\PNG-아이콘\001-비즈니스\수정\트위터-새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2188" y="5229209"/>
            <a:ext cx="211008" cy="136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 Placeholder 27"/>
          <p:cNvSpPr>
            <a:spLocks noGrp="1"/>
          </p:cNvSpPr>
          <p:nvPr>
            <p:ph type="body" sz="quarter" idx="59"/>
          </p:nvPr>
        </p:nvSpPr>
        <p:spPr>
          <a:xfrm>
            <a:off x="4306532" y="4880125"/>
            <a:ext cx="1638182" cy="249580"/>
          </a:xfrm>
          <a:prstGeom prst="rect">
            <a:avLst/>
          </a:prstGeom>
        </p:spPr>
        <p:txBody>
          <a:bodyPr lIns="0" anchor="t"/>
          <a:lstStyle>
            <a:lvl1pPr marL="0" indent="0" algn="l">
              <a:buFontTx/>
              <a:buNone/>
              <a:defRPr sz="12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37" name="Text Placeholder 27"/>
          <p:cNvSpPr>
            <a:spLocks noGrp="1"/>
          </p:cNvSpPr>
          <p:nvPr>
            <p:ph type="body" sz="quarter" idx="60"/>
          </p:nvPr>
        </p:nvSpPr>
        <p:spPr>
          <a:xfrm>
            <a:off x="4306532" y="5147667"/>
            <a:ext cx="1638182" cy="249580"/>
          </a:xfrm>
          <a:prstGeom prst="rect">
            <a:avLst/>
          </a:prstGeom>
        </p:spPr>
        <p:txBody>
          <a:bodyPr lIns="0" anchor="t"/>
          <a:lstStyle>
            <a:lvl1pPr marL="0" indent="0" algn="l">
              <a:buFontTx/>
              <a:buNone/>
              <a:defRPr sz="12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38" name="Text Placeholder 27"/>
          <p:cNvSpPr>
            <a:spLocks noGrp="1"/>
          </p:cNvSpPr>
          <p:nvPr>
            <p:ph type="body" sz="quarter" idx="61"/>
          </p:nvPr>
        </p:nvSpPr>
        <p:spPr>
          <a:xfrm>
            <a:off x="4306532" y="5415209"/>
            <a:ext cx="1638182" cy="249580"/>
          </a:xfrm>
          <a:prstGeom prst="rect">
            <a:avLst/>
          </a:prstGeom>
        </p:spPr>
        <p:txBody>
          <a:bodyPr lIns="0" anchor="t"/>
          <a:lstStyle>
            <a:lvl1pPr marL="0" indent="0" algn="l">
              <a:buFontTx/>
              <a:buNone/>
              <a:defRPr sz="12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39" name="Text Placeholder 27"/>
          <p:cNvSpPr>
            <a:spLocks noGrp="1"/>
          </p:cNvSpPr>
          <p:nvPr>
            <p:ph type="body" sz="quarter" idx="62"/>
          </p:nvPr>
        </p:nvSpPr>
        <p:spPr>
          <a:xfrm>
            <a:off x="7139498" y="4100662"/>
            <a:ext cx="1955833" cy="246087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buFontTx/>
              <a:buNone/>
              <a:defRPr sz="14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0" name="Text Placeholder 27"/>
          <p:cNvSpPr>
            <a:spLocks noGrp="1"/>
          </p:cNvSpPr>
          <p:nvPr>
            <p:ph type="body" sz="quarter" idx="63"/>
          </p:nvPr>
        </p:nvSpPr>
        <p:spPr>
          <a:xfrm>
            <a:off x="7139498" y="4355129"/>
            <a:ext cx="1955833" cy="249580"/>
          </a:xfrm>
          <a:prstGeom prst="rect">
            <a:avLst/>
          </a:prstGeom>
        </p:spPr>
        <p:txBody>
          <a:bodyPr lIns="0" anchor="t"/>
          <a:lstStyle>
            <a:lvl1pPr marL="0" indent="0" algn="ctr">
              <a:buFontTx/>
              <a:buNone/>
              <a:defRPr sz="12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cxnSp>
        <p:nvCxnSpPr>
          <p:cNvPr id="41" name="Straight Connector 40"/>
          <p:cNvCxnSpPr/>
          <p:nvPr/>
        </p:nvCxnSpPr>
        <p:spPr>
          <a:xfrm>
            <a:off x="7137187" y="4748725"/>
            <a:ext cx="200134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4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89" t="11419" r="13876" b="4363"/>
          <a:stretch/>
        </p:blipFill>
        <p:spPr>
          <a:xfrm>
            <a:off x="7137185" y="4956892"/>
            <a:ext cx="234028" cy="143208"/>
          </a:xfrm>
          <a:prstGeom prst="rect">
            <a:avLst/>
          </a:prstGeom>
        </p:spPr>
      </p:pic>
      <p:pic>
        <p:nvPicPr>
          <p:cNvPr id="43" name="Picture 2" descr="F:\002-KIMS BUSINESS\007-bizdesign.tv\000-PPT FOR KMONG\PNG-아이콘\001-비즈니스\수정\페이스북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3081" y="5468805"/>
            <a:ext cx="99216" cy="194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3" descr="F:\002-KIMS BUSINESS\007-bizdesign.tv\000-PPT FOR KMONG\PNG-아이콘\001-비즈니스\수정\트위터-새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7187" y="5252790"/>
            <a:ext cx="211008" cy="136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Text Placeholder 27"/>
          <p:cNvSpPr>
            <a:spLocks noGrp="1"/>
          </p:cNvSpPr>
          <p:nvPr>
            <p:ph type="body" sz="quarter" idx="64"/>
          </p:nvPr>
        </p:nvSpPr>
        <p:spPr>
          <a:xfrm>
            <a:off x="7451532" y="4903706"/>
            <a:ext cx="1638182" cy="249580"/>
          </a:xfrm>
          <a:prstGeom prst="rect">
            <a:avLst/>
          </a:prstGeom>
        </p:spPr>
        <p:txBody>
          <a:bodyPr lIns="0" anchor="t"/>
          <a:lstStyle>
            <a:lvl1pPr marL="0" indent="0" algn="l">
              <a:buFontTx/>
              <a:buNone/>
              <a:defRPr sz="12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6" name="Text Placeholder 27"/>
          <p:cNvSpPr>
            <a:spLocks noGrp="1"/>
          </p:cNvSpPr>
          <p:nvPr>
            <p:ph type="body" sz="quarter" idx="65"/>
          </p:nvPr>
        </p:nvSpPr>
        <p:spPr>
          <a:xfrm>
            <a:off x="7451532" y="5171248"/>
            <a:ext cx="1638182" cy="249580"/>
          </a:xfrm>
          <a:prstGeom prst="rect">
            <a:avLst/>
          </a:prstGeom>
        </p:spPr>
        <p:txBody>
          <a:bodyPr lIns="0" anchor="t"/>
          <a:lstStyle>
            <a:lvl1pPr marL="0" indent="0" algn="l">
              <a:buFontTx/>
              <a:buNone/>
              <a:defRPr sz="12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7" name="Text Placeholder 27"/>
          <p:cNvSpPr>
            <a:spLocks noGrp="1"/>
          </p:cNvSpPr>
          <p:nvPr>
            <p:ph type="body" sz="quarter" idx="66"/>
          </p:nvPr>
        </p:nvSpPr>
        <p:spPr>
          <a:xfrm>
            <a:off x="7451532" y="5438790"/>
            <a:ext cx="1638182" cy="249580"/>
          </a:xfrm>
          <a:prstGeom prst="rect">
            <a:avLst/>
          </a:prstGeom>
        </p:spPr>
        <p:txBody>
          <a:bodyPr lIns="0" anchor="t"/>
          <a:lstStyle>
            <a:lvl1pPr marL="0" indent="0" algn="l">
              <a:buFontTx/>
              <a:buNone/>
              <a:defRPr sz="12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993219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S LAYOUT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906000" cy="10527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367919" y="121537"/>
            <a:ext cx="9187592" cy="550897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400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altLang="ko-KR" dirty="0"/>
              <a:t>CLICK TO EDIT TITLE</a:t>
            </a:r>
            <a:endParaRPr lang="ko-KR" altLang="en-US" dirty="0"/>
          </a:p>
        </p:txBody>
      </p:sp>
      <p:sp>
        <p:nvSpPr>
          <p:cNvPr id="8" name="텍스트 개체 틀 2"/>
          <p:cNvSpPr>
            <a:spLocks noGrp="1"/>
          </p:cNvSpPr>
          <p:nvPr>
            <p:ph type="body" sz="quarter" idx="41"/>
          </p:nvPr>
        </p:nvSpPr>
        <p:spPr>
          <a:xfrm>
            <a:off x="351149" y="667529"/>
            <a:ext cx="9204752" cy="216024"/>
          </a:xfrm>
          <a:prstGeom prst="rect">
            <a:avLst/>
          </a:prstGeom>
        </p:spPr>
        <p:txBody>
          <a:bodyPr lIns="72000" anchor="ctr"/>
          <a:lstStyle>
            <a:lvl1pPr marL="0" indent="0" algn="l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273581" y="1052736"/>
            <a:ext cx="9906000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2"/>
          <p:cNvSpPr>
            <a:spLocks noGrp="1"/>
          </p:cNvSpPr>
          <p:nvPr>
            <p:ph type="pic" sz="quarter" idx="42" hasCustomPrompt="1"/>
          </p:nvPr>
        </p:nvSpPr>
        <p:spPr>
          <a:xfrm>
            <a:off x="702078" y="1775192"/>
            <a:ext cx="1404156" cy="861729"/>
          </a:xfrm>
          <a:prstGeom prst="roundRect">
            <a:avLst>
              <a:gd name="adj" fmla="val 7223"/>
            </a:avLst>
          </a:prstGeom>
        </p:spPr>
        <p:txBody>
          <a:bodyPr/>
          <a:lstStyle>
            <a:lvl1pPr marL="0" marR="0" indent="0" algn="ctr" defTabSz="91439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/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7" name="Text Placeholder 27"/>
          <p:cNvSpPr>
            <a:spLocks noGrp="1"/>
          </p:cNvSpPr>
          <p:nvPr>
            <p:ph type="body" sz="quarter" idx="52" hasCustomPrompt="1"/>
          </p:nvPr>
        </p:nvSpPr>
        <p:spPr>
          <a:xfrm>
            <a:off x="8424936" y="1787674"/>
            <a:ext cx="974558" cy="355849"/>
          </a:xfrm>
          <a:prstGeom prst="rect">
            <a:avLst/>
          </a:prstGeom>
        </p:spPr>
        <p:txBody>
          <a:bodyPr lIns="72000" rIns="72000" anchor="ctr"/>
          <a:lstStyle>
            <a:lvl1pPr marL="0" indent="0" algn="l">
              <a:buFontTx/>
              <a:buNone/>
              <a:defRPr sz="2800" b="1">
                <a:solidFill>
                  <a:srgbClr val="73B2D1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8" name="Text Placeholder 27"/>
          <p:cNvSpPr>
            <a:spLocks noGrp="1"/>
          </p:cNvSpPr>
          <p:nvPr>
            <p:ph type="body" sz="quarter" idx="53"/>
          </p:nvPr>
        </p:nvSpPr>
        <p:spPr>
          <a:xfrm>
            <a:off x="2340262" y="2200284"/>
            <a:ext cx="5928659" cy="432445"/>
          </a:xfrm>
          <a:prstGeom prst="rect">
            <a:avLst/>
          </a:prstGeom>
        </p:spPr>
        <p:txBody>
          <a:bodyPr lIns="0" anchor="t"/>
          <a:lstStyle>
            <a:lvl1pPr marL="0" indent="0" algn="l">
              <a:buFontTx/>
              <a:buNone/>
              <a:defRPr sz="12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54" hasCustomPrompt="1"/>
          </p:nvPr>
        </p:nvSpPr>
        <p:spPr>
          <a:xfrm>
            <a:off x="709576" y="2730346"/>
            <a:ext cx="1404156" cy="861729"/>
          </a:xfrm>
          <a:prstGeom prst="roundRect">
            <a:avLst>
              <a:gd name="adj" fmla="val 7223"/>
            </a:avLst>
          </a:prstGeom>
        </p:spPr>
        <p:txBody>
          <a:bodyPr/>
          <a:lstStyle>
            <a:lvl1pPr marL="0" marR="0" indent="0" algn="ctr" defTabSz="91439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/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3" name="Text Placeholder 27"/>
          <p:cNvSpPr>
            <a:spLocks noGrp="1"/>
          </p:cNvSpPr>
          <p:nvPr>
            <p:ph type="body" sz="quarter" idx="55" hasCustomPrompt="1"/>
          </p:nvPr>
        </p:nvSpPr>
        <p:spPr>
          <a:xfrm>
            <a:off x="8432434" y="2742837"/>
            <a:ext cx="974558" cy="355849"/>
          </a:xfrm>
          <a:prstGeom prst="rect">
            <a:avLst/>
          </a:prstGeom>
        </p:spPr>
        <p:txBody>
          <a:bodyPr lIns="72000" rIns="72000" anchor="ctr"/>
          <a:lstStyle>
            <a:lvl1pPr marL="0" indent="0" algn="l">
              <a:buFontTx/>
              <a:buNone/>
              <a:defRPr sz="2800" b="1">
                <a:solidFill>
                  <a:srgbClr val="73B2D1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4" name="Text Placeholder 27"/>
          <p:cNvSpPr>
            <a:spLocks noGrp="1"/>
          </p:cNvSpPr>
          <p:nvPr>
            <p:ph type="body" sz="quarter" idx="56"/>
          </p:nvPr>
        </p:nvSpPr>
        <p:spPr>
          <a:xfrm>
            <a:off x="2347762" y="3155438"/>
            <a:ext cx="5928659" cy="432445"/>
          </a:xfrm>
          <a:prstGeom prst="rect">
            <a:avLst/>
          </a:prstGeom>
        </p:spPr>
        <p:txBody>
          <a:bodyPr lIns="0" anchor="t"/>
          <a:lstStyle>
            <a:lvl1pPr marL="0" indent="0" algn="l">
              <a:buFontTx/>
              <a:buNone/>
              <a:defRPr sz="12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28" name="Picture Placeholder 2"/>
          <p:cNvSpPr>
            <a:spLocks noGrp="1"/>
          </p:cNvSpPr>
          <p:nvPr>
            <p:ph type="pic" sz="quarter" idx="57" hasCustomPrompt="1"/>
          </p:nvPr>
        </p:nvSpPr>
        <p:spPr>
          <a:xfrm>
            <a:off x="717074" y="3685491"/>
            <a:ext cx="1404156" cy="861729"/>
          </a:xfrm>
          <a:prstGeom prst="roundRect">
            <a:avLst>
              <a:gd name="adj" fmla="val 7223"/>
            </a:avLst>
          </a:prstGeom>
        </p:spPr>
        <p:txBody>
          <a:bodyPr/>
          <a:lstStyle>
            <a:lvl1pPr marL="0" marR="0" indent="0" algn="ctr" defTabSz="91439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/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9" name="Text Placeholder 27"/>
          <p:cNvSpPr>
            <a:spLocks noGrp="1"/>
          </p:cNvSpPr>
          <p:nvPr>
            <p:ph type="body" sz="quarter" idx="58" hasCustomPrompt="1"/>
          </p:nvPr>
        </p:nvSpPr>
        <p:spPr>
          <a:xfrm>
            <a:off x="8439932" y="3697985"/>
            <a:ext cx="974558" cy="355849"/>
          </a:xfrm>
          <a:prstGeom prst="rect">
            <a:avLst/>
          </a:prstGeom>
        </p:spPr>
        <p:txBody>
          <a:bodyPr lIns="72000" rIns="72000" anchor="ctr"/>
          <a:lstStyle>
            <a:lvl1pPr marL="0" indent="0" algn="l">
              <a:buFontTx/>
              <a:buNone/>
              <a:defRPr sz="2800" b="1">
                <a:solidFill>
                  <a:srgbClr val="73B2D1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59"/>
          </p:nvPr>
        </p:nvSpPr>
        <p:spPr>
          <a:xfrm>
            <a:off x="2355255" y="4110592"/>
            <a:ext cx="5928659" cy="432445"/>
          </a:xfrm>
          <a:prstGeom prst="rect">
            <a:avLst/>
          </a:prstGeom>
        </p:spPr>
        <p:txBody>
          <a:bodyPr lIns="0" anchor="t"/>
          <a:lstStyle>
            <a:lvl1pPr marL="0" indent="0" algn="l">
              <a:buFontTx/>
              <a:buNone/>
              <a:defRPr sz="12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34" name="Picture Placeholder 2"/>
          <p:cNvSpPr>
            <a:spLocks noGrp="1"/>
          </p:cNvSpPr>
          <p:nvPr>
            <p:ph type="pic" sz="quarter" idx="60" hasCustomPrompt="1"/>
          </p:nvPr>
        </p:nvSpPr>
        <p:spPr>
          <a:xfrm>
            <a:off x="724571" y="4640654"/>
            <a:ext cx="1404156" cy="861729"/>
          </a:xfrm>
          <a:prstGeom prst="roundRect">
            <a:avLst>
              <a:gd name="adj" fmla="val 7223"/>
            </a:avLst>
          </a:prstGeom>
        </p:spPr>
        <p:txBody>
          <a:bodyPr/>
          <a:lstStyle>
            <a:lvl1pPr marL="0" marR="0" indent="0" algn="ctr" defTabSz="91439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/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5" name="Text Placeholder 27"/>
          <p:cNvSpPr>
            <a:spLocks noGrp="1"/>
          </p:cNvSpPr>
          <p:nvPr>
            <p:ph type="body" sz="quarter" idx="61" hasCustomPrompt="1"/>
          </p:nvPr>
        </p:nvSpPr>
        <p:spPr>
          <a:xfrm>
            <a:off x="8447429" y="4653145"/>
            <a:ext cx="974558" cy="355849"/>
          </a:xfrm>
          <a:prstGeom prst="rect">
            <a:avLst/>
          </a:prstGeom>
        </p:spPr>
        <p:txBody>
          <a:bodyPr lIns="72000" rIns="72000" anchor="ctr"/>
          <a:lstStyle>
            <a:lvl1pPr marL="0" indent="0" algn="l">
              <a:buFontTx/>
              <a:buNone/>
              <a:defRPr sz="2800" b="1">
                <a:solidFill>
                  <a:srgbClr val="73B2D1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36" name="Text Placeholder 27"/>
          <p:cNvSpPr>
            <a:spLocks noGrp="1"/>
          </p:cNvSpPr>
          <p:nvPr>
            <p:ph type="body" sz="quarter" idx="62"/>
          </p:nvPr>
        </p:nvSpPr>
        <p:spPr>
          <a:xfrm>
            <a:off x="2362753" y="5065746"/>
            <a:ext cx="5928659" cy="432445"/>
          </a:xfrm>
          <a:prstGeom prst="rect">
            <a:avLst/>
          </a:prstGeom>
        </p:spPr>
        <p:txBody>
          <a:bodyPr lIns="0" anchor="t"/>
          <a:lstStyle>
            <a:lvl1pPr marL="0" indent="0" algn="l">
              <a:buFontTx/>
              <a:buNone/>
              <a:defRPr sz="12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477940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ver Layout-0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>
            <a:spLocks noGrp="1"/>
          </p:cNvSpPr>
          <p:nvPr>
            <p:ph type="title" hasCustomPrompt="1"/>
          </p:nvPr>
        </p:nvSpPr>
        <p:spPr>
          <a:xfrm>
            <a:off x="3345779" y="620689"/>
            <a:ext cx="5975711" cy="576063"/>
          </a:xfrm>
          <a:prstGeom prst="rect">
            <a:avLst/>
          </a:prstGeom>
        </p:spPr>
        <p:txBody>
          <a:bodyPr tIns="0" bIns="0" anchor="ctr">
            <a:noAutofit/>
          </a:bodyPr>
          <a:lstStyle>
            <a:lvl1pPr indent="0" algn="r">
              <a:lnSpc>
                <a:spcPct val="100000"/>
              </a:lnSpc>
              <a:defRPr sz="40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altLang="ko-KR" dirty="0"/>
              <a:t>VISION PRESENTATION</a:t>
            </a:r>
            <a:endParaRPr lang="ko-KR" altLang="en-US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967000" y="1268769"/>
            <a:ext cx="4337528" cy="263475"/>
          </a:xfrm>
          <a:prstGeom prst="rect">
            <a:avLst/>
          </a:prstGeom>
        </p:spPr>
        <p:txBody>
          <a:bodyPr lIns="108000" anchor="ctr"/>
          <a:lstStyle>
            <a:lvl1pPr marL="0" indent="0" algn="r">
              <a:buNone/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Date</a:t>
            </a:r>
            <a:endParaRPr lang="ko-KR" alt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967000" y="1531649"/>
            <a:ext cx="4337528" cy="263475"/>
          </a:xfrm>
          <a:prstGeom prst="rect">
            <a:avLst/>
          </a:prstGeom>
        </p:spPr>
        <p:txBody>
          <a:bodyPr lIns="108000" anchor="ctr"/>
          <a:lstStyle>
            <a:lvl1pPr marL="0" indent="0" algn="r">
              <a:buNone/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Main author’s name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29284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ver Layout-02">
    <p:bg>
      <p:bgPr>
        <a:pattFill prst="dashUpDiag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ight Triangle 22"/>
          <p:cNvSpPr/>
          <p:nvPr/>
        </p:nvSpPr>
        <p:spPr>
          <a:xfrm>
            <a:off x="-15235" y="1"/>
            <a:ext cx="1301831" cy="6871294"/>
          </a:xfrm>
          <a:prstGeom prst="rtTriangle">
            <a:avLst/>
          </a:prstGeom>
          <a:solidFill>
            <a:srgbClr val="F86A9A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2" name="Right Triangle 21"/>
          <p:cNvSpPr/>
          <p:nvPr/>
        </p:nvSpPr>
        <p:spPr>
          <a:xfrm rot="10800000" flipH="1">
            <a:off x="-15234" y="-17885"/>
            <a:ext cx="1301829" cy="6858000"/>
          </a:xfrm>
          <a:prstGeom prst="rtTriangle">
            <a:avLst/>
          </a:prstGeom>
          <a:solidFill>
            <a:srgbClr val="73B2D1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7" name="Group 6"/>
          <p:cNvGrpSpPr/>
          <p:nvPr/>
        </p:nvGrpSpPr>
        <p:grpSpPr>
          <a:xfrm>
            <a:off x="7917329" y="2780928"/>
            <a:ext cx="1404156" cy="288032"/>
            <a:chOff x="6084168" y="3009528"/>
            <a:chExt cx="1296144" cy="288032"/>
          </a:xfrm>
        </p:grpSpPr>
        <p:sp>
          <p:nvSpPr>
            <p:cNvPr id="3" name="Rectangle 2"/>
            <p:cNvSpPr/>
            <p:nvPr userDrawn="1"/>
          </p:nvSpPr>
          <p:spPr>
            <a:xfrm>
              <a:off x="6084168" y="3009528"/>
              <a:ext cx="288032" cy="288032"/>
            </a:xfrm>
            <a:prstGeom prst="rect">
              <a:avLst/>
            </a:prstGeom>
            <a:solidFill>
              <a:srgbClr val="73B2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" name="Rectangle 3"/>
            <p:cNvSpPr/>
            <p:nvPr userDrawn="1"/>
          </p:nvSpPr>
          <p:spPr>
            <a:xfrm>
              <a:off x="6420205" y="3009528"/>
              <a:ext cx="288032" cy="288032"/>
            </a:xfrm>
            <a:prstGeom prst="rect">
              <a:avLst/>
            </a:prstGeom>
            <a:solidFill>
              <a:srgbClr val="A0C4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" name="Rectangle 4"/>
            <p:cNvSpPr/>
            <p:nvPr userDrawn="1"/>
          </p:nvSpPr>
          <p:spPr>
            <a:xfrm>
              <a:off x="6756242" y="3009528"/>
              <a:ext cx="288032" cy="288032"/>
            </a:xfrm>
            <a:prstGeom prst="rect">
              <a:avLst/>
            </a:prstGeom>
            <a:solidFill>
              <a:srgbClr val="F6BF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" name="Rectangle 5"/>
            <p:cNvSpPr/>
            <p:nvPr userDrawn="1"/>
          </p:nvSpPr>
          <p:spPr>
            <a:xfrm>
              <a:off x="7092280" y="3009528"/>
              <a:ext cx="288032" cy="288032"/>
            </a:xfrm>
            <a:prstGeom prst="rect">
              <a:avLst/>
            </a:prstGeom>
            <a:solidFill>
              <a:srgbClr val="F86A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cxnSp>
        <p:nvCxnSpPr>
          <p:cNvPr id="9" name="Straight Connector 8"/>
          <p:cNvCxnSpPr>
            <a:endCxn id="3" idx="1"/>
          </p:cNvCxnSpPr>
          <p:nvPr/>
        </p:nvCxnSpPr>
        <p:spPr>
          <a:xfrm>
            <a:off x="1785144" y="2914650"/>
            <a:ext cx="6132186" cy="10294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제목 1"/>
          <p:cNvSpPr>
            <a:spLocks noGrp="1"/>
          </p:cNvSpPr>
          <p:nvPr>
            <p:ph type="title" hasCustomPrompt="1"/>
          </p:nvPr>
        </p:nvSpPr>
        <p:spPr>
          <a:xfrm>
            <a:off x="1676638" y="3108756"/>
            <a:ext cx="6162685" cy="576063"/>
          </a:xfrm>
          <a:prstGeom prst="rect">
            <a:avLst/>
          </a:prstGeom>
        </p:spPr>
        <p:txBody>
          <a:bodyPr tIns="0" bIns="0" anchor="ctr">
            <a:noAutofit/>
          </a:bodyPr>
          <a:lstStyle>
            <a:lvl1pPr indent="0" algn="l">
              <a:lnSpc>
                <a:spcPct val="100000"/>
              </a:lnSpc>
              <a:defRPr sz="40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altLang="ko-KR" dirty="0"/>
              <a:t>GLASS TEMPLATE</a:t>
            </a:r>
            <a:endParaRPr lang="ko-KR" alt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1680166" y="3669412"/>
            <a:ext cx="6158291" cy="263475"/>
          </a:xfrm>
          <a:prstGeom prst="rect">
            <a:avLst/>
          </a:prstGeom>
        </p:spPr>
        <p:txBody>
          <a:bodyPr lIns="108000" anchor="ctr"/>
          <a:lstStyle>
            <a:lvl1pPr marL="0" indent="0" algn="l">
              <a:buNone/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Date</a:t>
            </a:r>
            <a:endParaRPr lang="ko-KR" altLang="en-US" dirty="0"/>
          </a:p>
        </p:txBody>
      </p:sp>
      <p:sp>
        <p:nvSpPr>
          <p:cNvPr id="1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1680166" y="3869635"/>
            <a:ext cx="6158291" cy="263475"/>
          </a:xfrm>
          <a:prstGeom prst="rect">
            <a:avLst/>
          </a:prstGeom>
        </p:spPr>
        <p:txBody>
          <a:bodyPr lIns="108000" anchor="ctr"/>
          <a:lstStyle>
            <a:lvl1pPr marL="0" indent="0" algn="l">
              <a:buNone/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Main author’s name here</a:t>
            </a:r>
            <a:endParaRPr lang="ko-KR" altLang="en-US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1703889" y="4252738"/>
            <a:ext cx="5886813" cy="0"/>
          </a:xfrm>
          <a:prstGeom prst="line">
            <a:avLst/>
          </a:prstGeom>
          <a:ln w="12700">
            <a:solidFill>
              <a:schemeClr val="bg1">
                <a:alpha val="7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ight Triangle 20"/>
          <p:cNvSpPr/>
          <p:nvPr/>
        </p:nvSpPr>
        <p:spPr>
          <a:xfrm rot="10800000" flipH="1">
            <a:off x="-15236" y="0"/>
            <a:ext cx="927021" cy="6858000"/>
          </a:xfrm>
          <a:prstGeom prst="rtTriangle">
            <a:avLst/>
          </a:prstGeom>
          <a:solidFill>
            <a:srgbClr val="A0C458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0" name="Right Triangle 19"/>
          <p:cNvSpPr/>
          <p:nvPr/>
        </p:nvSpPr>
        <p:spPr>
          <a:xfrm>
            <a:off x="0" y="0"/>
            <a:ext cx="896549" cy="6858000"/>
          </a:xfrm>
          <a:prstGeom prst="rtTriangle">
            <a:avLst/>
          </a:prstGeom>
          <a:solidFill>
            <a:srgbClr val="F6BF4A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9863329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End Layout-01"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ement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>
            <a:spLocks noGrp="1"/>
          </p:cNvSpPr>
          <p:nvPr>
            <p:ph type="title" hasCustomPrompt="1"/>
          </p:nvPr>
        </p:nvSpPr>
        <p:spPr>
          <a:xfrm>
            <a:off x="1988670" y="2852936"/>
            <a:ext cx="7176800" cy="720080"/>
          </a:xfrm>
          <a:prstGeom prst="rect">
            <a:avLst/>
          </a:prstGeom>
        </p:spPr>
        <p:txBody>
          <a:bodyPr tIns="0" bIns="0" anchor="ctr">
            <a:noAutofit/>
          </a:bodyPr>
          <a:lstStyle>
            <a:lvl1pPr indent="0" algn="r">
              <a:lnSpc>
                <a:spcPct val="100000"/>
              </a:lnSpc>
              <a:defRPr sz="40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altLang="ko-KR" dirty="0"/>
              <a:t>Thank you</a:t>
            </a:r>
            <a:endParaRPr lang="ko-KR" alt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810983" y="3597575"/>
            <a:ext cx="4337528" cy="263475"/>
          </a:xfrm>
          <a:prstGeom prst="rect">
            <a:avLst/>
          </a:prstGeom>
        </p:spPr>
        <p:txBody>
          <a:bodyPr lIns="108000" anchor="ctr"/>
          <a:lstStyle>
            <a:lvl1pPr marL="0" indent="0" algn="r">
              <a:buNone/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This text can be replaced with your own text</a:t>
            </a:r>
          </a:p>
        </p:txBody>
      </p:sp>
    </p:spTree>
    <p:extLst>
      <p:ext uri="{BB962C8B-B14F-4D97-AF65-F5344CB8AC3E}">
        <p14:creationId xmlns:p14="http://schemas.microsoft.com/office/powerpoint/2010/main" val="42634529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nd Layout-02">
    <p:bg>
      <p:bgPr>
        <a:pattFill prst="dashUpDiag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ight Triangle 22"/>
          <p:cNvSpPr/>
          <p:nvPr/>
        </p:nvSpPr>
        <p:spPr>
          <a:xfrm>
            <a:off x="-15235" y="1"/>
            <a:ext cx="1301831" cy="6871294"/>
          </a:xfrm>
          <a:prstGeom prst="rtTriangle">
            <a:avLst/>
          </a:prstGeom>
          <a:solidFill>
            <a:srgbClr val="F86A9A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2" name="Right Triangle 21"/>
          <p:cNvSpPr/>
          <p:nvPr/>
        </p:nvSpPr>
        <p:spPr>
          <a:xfrm rot="10800000" flipH="1">
            <a:off x="-15234" y="-17885"/>
            <a:ext cx="1301829" cy="6858000"/>
          </a:xfrm>
          <a:prstGeom prst="rtTriangle">
            <a:avLst/>
          </a:prstGeom>
          <a:solidFill>
            <a:srgbClr val="73B2D1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7" name="Group 6"/>
          <p:cNvGrpSpPr/>
          <p:nvPr/>
        </p:nvGrpSpPr>
        <p:grpSpPr>
          <a:xfrm>
            <a:off x="7917329" y="2780928"/>
            <a:ext cx="1404156" cy="288032"/>
            <a:chOff x="6084168" y="3009528"/>
            <a:chExt cx="1296144" cy="288032"/>
          </a:xfrm>
        </p:grpSpPr>
        <p:sp>
          <p:nvSpPr>
            <p:cNvPr id="3" name="Rectangle 2"/>
            <p:cNvSpPr/>
            <p:nvPr userDrawn="1"/>
          </p:nvSpPr>
          <p:spPr>
            <a:xfrm>
              <a:off x="6084168" y="3009528"/>
              <a:ext cx="288032" cy="288032"/>
            </a:xfrm>
            <a:prstGeom prst="rect">
              <a:avLst/>
            </a:prstGeom>
            <a:solidFill>
              <a:srgbClr val="73B2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" name="Rectangle 3"/>
            <p:cNvSpPr/>
            <p:nvPr userDrawn="1"/>
          </p:nvSpPr>
          <p:spPr>
            <a:xfrm>
              <a:off x="6420205" y="3009528"/>
              <a:ext cx="288032" cy="288032"/>
            </a:xfrm>
            <a:prstGeom prst="rect">
              <a:avLst/>
            </a:prstGeom>
            <a:solidFill>
              <a:srgbClr val="A0C4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" name="Rectangle 4"/>
            <p:cNvSpPr/>
            <p:nvPr userDrawn="1"/>
          </p:nvSpPr>
          <p:spPr>
            <a:xfrm>
              <a:off x="6756242" y="3009528"/>
              <a:ext cx="288032" cy="288032"/>
            </a:xfrm>
            <a:prstGeom prst="rect">
              <a:avLst/>
            </a:prstGeom>
            <a:solidFill>
              <a:srgbClr val="F6BF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" name="Rectangle 5"/>
            <p:cNvSpPr/>
            <p:nvPr userDrawn="1"/>
          </p:nvSpPr>
          <p:spPr>
            <a:xfrm>
              <a:off x="7092280" y="3009528"/>
              <a:ext cx="288032" cy="288032"/>
            </a:xfrm>
            <a:prstGeom prst="rect">
              <a:avLst/>
            </a:prstGeom>
            <a:solidFill>
              <a:srgbClr val="F86A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cxnSp>
        <p:nvCxnSpPr>
          <p:cNvPr id="9" name="Straight Connector 8"/>
          <p:cNvCxnSpPr>
            <a:endCxn id="3" idx="1"/>
          </p:cNvCxnSpPr>
          <p:nvPr/>
        </p:nvCxnSpPr>
        <p:spPr>
          <a:xfrm>
            <a:off x="1785144" y="2914650"/>
            <a:ext cx="6132186" cy="10294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제목 1"/>
          <p:cNvSpPr>
            <a:spLocks noGrp="1"/>
          </p:cNvSpPr>
          <p:nvPr>
            <p:ph type="title" hasCustomPrompt="1"/>
          </p:nvPr>
        </p:nvSpPr>
        <p:spPr>
          <a:xfrm>
            <a:off x="1676638" y="3108756"/>
            <a:ext cx="6162685" cy="576063"/>
          </a:xfrm>
          <a:prstGeom prst="rect">
            <a:avLst/>
          </a:prstGeom>
        </p:spPr>
        <p:txBody>
          <a:bodyPr tIns="0" bIns="0" anchor="ctr">
            <a:noAutofit/>
          </a:bodyPr>
          <a:lstStyle>
            <a:lvl1pPr indent="0" algn="l">
              <a:lnSpc>
                <a:spcPct val="100000"/>
              </a:lnSpc>
              <a:defRPr sz="5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altLang="ko-KR" dirty="0"/>
              <a:t>Thank you</a:t>
            </a:r>
            <a:endParaRPr lang="ko-KR" altLang="en-US" dirty="0"/>
          </a:p>
        </p:txBody>
      </p:sp>
      <p:sp>
        <p:nvSpPr>
          <p:cNvPr id="1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1680166" y="3764658"/>
            <a:ext cx="6158291" cy="1608558"/>
          </a:xfrm>
          <a:prstGeom prst="rect">
            <a:avLst/>
          </a:prstGeom>
        </p:spPr>
        <p:txBody>
          <a:bodyPr lIns="108000" anchor="t" anchorCtr="0"/>
          <a:lstStyle>
            <a:lvl1pPr marL="342900" indent="-342900" algn="l">
              <a:buFont typeface="+mj-lt"/>
              <a:buAutoNum type="arabicPeriod"/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This text can be replaced with your own text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703889" y="4252738"/>
            <a:ext cx="5886813" cy="0"/>
          </a:xfrm>
          <a:prstGeom prst="line">
            <a:avLst/>
          </a:prstGeom>
          <a:ln w="12700">
            <a:solidFill>
              <a:schemeClr val="bg1">
                <a:alpha val="7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ight Triangle 20"/>
          <p:cNvSpPr/>
          <p:nvPr/>
        </p:nvSpPr>
        <p:spPr>
          <a:xfrm rot="10800000" flipH="1">
            <a:off x="-15236" y="0"/>
            <a:ext cx="927021" cy="6858000"/>
          </a:xfrm>
          <a:prstGeom prst="rtTriangle">
            <a:avLst/>
          </a:prstGeom>
          <a:solidFill>
            <a:srgbClr val="A0C458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0" name="Right Triangle 19"/>
          <p:cNvSpPr/>
          <p:nvPr/>
        </p:nvSpPr>
        <p:spPr>
          <a:xfrm>
            <a:off x="0" y="0"/>
            <a:ext cx="896549" cy="6858000"/>
          </a:xfrm>
          <a:prstGeom prst="rtTriangle">
            <a:avLst/>
          </a:prstGeom>
          <a:solidFill>
            <a:srgbClr val="F6BF4A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4040020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Layout-0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>
            <a:spLocks noGrp="1"/>
          </p:cNvSpPr>
          <p:nvPr>
            <p:ph type="title" hasCustomPrompt="1"/>
          </p:nvPr>
        </p:nvSpPr>
        <p:spPr>
          <a:xfrm>
            <a:off x="3345779" y="620689"/>
            <a:ext cx="5975711" cy="576063"/>
          </a:xfrm>
          <a:prstGeom prst="rect">
            <a:avLst/>
          </a:prstGeom>
        </p:spPr>
        <p:txBody>
          <a:bodyPr tIns="0" bIns="0" anchor="ctr">
            <a:noAutofit/>
          </a:bodyPr>
          <a:lstStyle>
            <a:lvl1pPr indent="0" algn="r">
              <a:lnSpc>
                <a:spcPct val="100000"/>
              </a:lnSpc>
              <a:defRPr sz="40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altLang="ko-KR" dirty="0"/>
              <a:t>VISION PRESENTATION</a:t>
            </a:r>
            <a:endParaRPr lang="ko-KR" altLang="en-US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967000" y="1268769"/>
            <a:ext cx="4337528" cy="263475"/>
          </a:xfrm>
          <a:prstGeom prst="rect">
            <a:avLst/>
          </a:prstGeom>
        </p:spPr>
        <p:txBody>
          <a:bodyPr lIns="108000" anchor="ctr"/>
          <a:lstStyle>
            <a:lvl1pPr marL="0" indent="0" algn="r">
              <a:buNone/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Date</a:t>
            </a:r>
            <a:endParaRPr lang="ko-KR" alt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967000" y="1531649"/>
            <a:ext cx="4337528" cy="263475"/>
          </a:xfrm>
          <a:prstGeom prst="rect">
            <a:avLst/>
          </a:prstGeom>
        </p:spPr>
        <p:txBody>
          <a:bodyPr lIns="108000" anchor="ctr"/>
          <a:lstStyle>
            <a:lvl1pPr marL="0" indent="0" algn="r">
              <a:buNone/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Main author’s name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447280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Layout-02">
    <p:bg>
      <p:bgPr>
        <a:pattFill prst="dashUpDiag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ight Triangle 22"/>
          <p:cNvSpPr/>
          <p:nvPr userDrawn="1"/>
        </p:nvSpPr>
        <p:spPr>
          <a:xfrm>
            <a:off x="-15235" y="1"/>
            <a:ext cx="1301831" cy="6871294"/>
          </a:xfrm>
          <a:prstGeom prst="rtTriangle">
            <a:avLst/>
          </a:prstGeom>
          <a:solidFill>
            <a:srgbClr val="F86A9A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2" name="Right Triangle 21"/>
          <p:cNvSpPr/>
          <p:nvPr userDrawn="1"/>
        </p:nvSpPr>
        <p:spPr>
          <a:xfrm rot="10800000" flipH="1">
            <a:off x="-15234" y="-17885"/>
            <a:ext cx="1301829" cy="6858000"/>
          </a:xfrm>
          <a:prstGeom prst="rtTriangle">
            <a:avLst/>
          </a:prstGeom>
          <a:solidFill>
            <a:srgbClr val="73B2D1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7917329" y="2780928"/>
            <a:ext cx="1404156" cy="288032"/>
            <a:chOff x="6084168" y="3009528"/>
            <a:chExt cx="1296144" cy="288032"/>
          </a:xfrm>
        </p:grpSpPr>
        <p:sp>
          <p:nvSpPr>
            <p:cNvPr id="3" name="Rectangle 2"/>
            <p:cNvSpPr/>
            <p:nvPr userDrawn="1"/>
          </p:nvSpPr>
          <p:spPr>
            <a:xfrm>
              <a:off x="6084168" y="3009528"/>
              <a:ext cx="288032" cy="288032"/>
            </a:xfrm>
            <a:prstGeom prst="rect">
              <a:avLst/>
            </a:prstGeom>
            <a:solidFill>
              <a:srgbClr val="73B2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" name="Rectangle 3"/>
            <p:cNvSpPr/>
            <p:nvPr userDrawn="1"/>
          </p:nvSpPr>
          <p:spPr>
            <a:xfrm>
              <a:off x="6420205" y="3009528"/>
              <a:ext cx="288032" cy="288032"/>
            </a:xfrm>
            <a:prstGeom prst="rect">
              <a:avLst/>
            </a:prstGeom>
            <a:solidFill>
              <a:srgbClr val="A0C4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" name="Rectangle 4"/>
            <p:cNvSpPr/>
            <p:nvPr userDrawn="1"/>
          </p:nvSpPr>
          <p:spPr>
            <a:xfrm>
              <a:off x="6756242" y="3009528"/>
              <a:ext cx="288032" cy="288032"/>
            </a:xfrm>
            <a:prstGeom prst="rect">
              <a:avLst/>
            </a:prstGeom>
            <a:solidFill>
              <a:srgbClr val="F6BF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" name="Rectangle 5"/>
            <p:cNvSpPr/>
            <p:nvPr userDrawn="1"/>
          </p:nvSpPr>
          <p:spPr>
            <a:xfrm>
              <a:off x="7092280" y="3009528"/>
              <a:ext cx="288032" cy="288032"/>
            </a:xfrm>
            <a:prstGeom prst="rect">
              <a:avLst/>
            </a:prstGeom>
            <a:solidFill>
              <a:srgbClr val="F86A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cxnSp>
        <p:nvCxnSpPr>
          <p:cNvPr id="9" name="Straight Connector 8"/>
          <p:cNvCxnSpPr>
            <a:endCxn id="3" idx="1"/>
          </p:cNvCxnSpPr>
          <p:nvPr userDrawn="1"/>
        </p:nvCxnSpPr>
        <p:spPr>
          <a:xfrm>
            <a:off x="1785144" y="2914650"/>
            <a:ext cx="6132186" cy="10294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제목 1"/>
          <p:cNvSpPr>
            <a:spLocks noGrp="1"/>
          </p:cNvSpPr>
          <p:nvPr>
            <p:ph type="title" hasCustomPrompt="1"/>
          </p:nvPr>
        </p:nvSpPr>
        <p:spPr>
          <a:xfrm>
            <a:off x="1676638" y="3108756"/>
            <a:ext cx="6162685" cy="576063"/>
          </a:xfrm>
          <a:prstGeom prst="rect">
            <a:avLst/>
          </a:prstGeom>
        </p:spPr>
        <p:txBody>
          <a:bodyPr tIns="0" bIns="0" anchor="ctr">
            <a:noAutofit/>
          </a:bodyPr>
          <a:lstStyle>
            <a:lvl1pPr indent="0" algn="l">
              <a:lnSpc>
                <a:spcPct val="100000"/>
              </a:lnSpc>
              <a:defRPr sz="40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altLang="ko-KR" dirty="0"/>
              <a:t>GLASS TEMPLATE</a:t>
            </a:r>
            <a:endParaRPr lang="ko-KR" alt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1680166" y="3669412"/>
            <a:ext cx="6158291" cy="263475"/>
          </a:xfrm>
          <a:prstGeom prst="rect">
            <a:avLst/>
          </a:prstGeom>
        </p:spPr>
        <p:txBody>
          <a:bodyPr lIns="108000" anchor="ctr"/>
          <a:lstStyle>
            <a:lvl1pPr marL="0" indent="0" algn="l">
              <a:buNone/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Date</a:t>
            </a:r>
            <a:endParaRPr lang="ko-KR" altLang="en-US" dirty="0"/>
          </a:p>
        </p:txBody>
      </p:sp>
      <p:sp>
        <p:nvSpPr>
          <p:cNvPr id="1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1680166" y="3869635"/>
            <a:ext cx="6158291" cy="263475"/>
          </a:xfrm>
          <a:prstGeom prst="rect">
            <a:avLst/>
          </a:prstGeom>
        </p:spPr>
        <p:txBody>
          <a:bodyPr lIns="108000" anchor="ctr"/>
          <a:lstStyle>
            <a:lvl1pPr marL="0" indent="0" algn="l">
              <a:buNone/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Main author’s name here</a:t>
            </a:r>
            <a:endParaRPr lang="ko-KR" altLang="en-US" dirty="0"/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1703889" y="4252738"/>
            <a:ext cx="5886813" cy="0"/>
          </a:xfrm>
          <a:prstGeom prst="line">
            <a:avLst/>
          </a:prstGeom>
          <a:ln w="12700">
            <a:solidFill>
              <a:schemeClr val="bg1">
                <a:alpha val="7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ight Triangle 20"/>
          <p:cNvSpPr/>
          <p:nvPr userDrawn="1"/>
        </p:nvSpPr>
        <p:spPr>
          <a:xfrm rot="10800000" flipH="1">
            <a:off x="-15236" y="0"/>
            <a:ext cx="927021" cy="6858000"/>
          </a:xfrm>
          <a:prstGeom prst="rtTriangle">
            <a:avLst/>
          </a:prstGeom>
          <a:solidFill>
            <a:srgbClr val="A0C458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0" name="Right Triangle 19"/>
          <p:cNvSpPr/>
          <p:nvPr userDrawn="1"/>
        </p:nvSpPr>
        <p:spPr>
          <a:xfrm>
            <a:off x="0" y="0"/>
            <a:ext cx="896549" cy="6858000"/>
          </a:xfrm>
          <a:prstGeom prst="rtTriangle">
            <a:avLst/>
          </a:prstGeom>
          <a:solidFill>
            <a:srgbClr val="F6BF4A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5718293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 Layout-01"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ement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>
            <a:spLocks noGrp="1"/>
          </p:cNvSpPr>
          <p:nvPr>
            <p:ph type="title" hasCustomPrompt="1"/>
          </p:nvPr>
        </p:nvSpPr>
        <p:spPr>
          <a:xfrm>
            <a:off x="1988670" y="2852936"/>
            <a:ext cx="7176800" cy="720080"/>
          </a:xfrm>
          <a:prstGeom prst="rect">
            <a:avLst/>
          </a:prstGeom>
        </p:spPr>
        <p:txBody>
          <a:bodyPr tIns="0" bIns="0" anchor="ctr">
            <a:noAutofit/>
          </a:bodyPr>
          <a:lstStyle>
            <a:lvl1pPr indent="0" algn="r">
              <a:lnSpc>
                <a:spcPct val="100000"/>
              </a:lnSpc>
              <a:defRPr sz="40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altLang="ko-KR" dirty="0"/>
              <a:t>Thank you</a:t>
            </a:r>
            <a:endParaRPr lang="ko-KR" alt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810983" y="3597575"/>
            <a:ext cx="4337528" cy="263475"/>
          </a:xfrm>
          <a:prstGeom prst="rect">
            <a:avLst/>
          </a:prstGeom>
        </p:spPr>
        <p:txBody>
          <a:bodyPr lIns="108000" anchor="ctr"/>
          <a:lstStyle>
            <a:lvl1pPr marL="0" indent="0" algn="r">
              <a:buNone/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This text can be replaced with your own text</a:t>
            </a:r>
          </a:p>
        </p:txBody>
      </p:sp>
    </p:spTree>
    <p:extLst>
      <p:ext uri="{BB962C8B-B14F-4D97-AF65-F5344CB8AC3E}">
        <p14:creationId xmlns:p14="http://schemas.microsoft.com/office/powerpoint/2010/main" val="28720074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Layout-0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>
            <a:spLocks noGrp="1"/>
          </p:cNvSpPr>
          <p:nvPr>
            <p:ph type="title" hasCustomPrompt="1"/>
          </p:nvPr>
        </p:nvSpPr>
        <p:spPr>
          <a:xfrm>
            <a:off x="4796985" y="2852936"/>
            <a:ext cx="4368485" cy="720080"/>
          </a:xfrm>
          <a:prstGeom prst="rect">
            <a:avLst/>
          </a:prstGeom>
        </p:spPr>
        <p:txBody>
          <a:bodyPr tIns="0" bIns="0" anchor="ctr">
            <a:noAutofit/>
          </a:bodyPr>
          <a:lstStyle>
            <a:lvl1pPr indent="0" algn="r">
              <a:lnSpc>
                <a:spcPct val="100000"/>
              </a:lnSpc>
              <a:defRPr sz="5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altLang="ko-KR" dirty="0"/>
              <a:t>Thank you</a:t>
            </a:r>
            <a:endParaRPr lang="ko-KR" alt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810983" y="3597575"/>
            <a:ext cx="4337528" cy="263475"/>
          </a:xfrm>
          <a:prstGeom prst="rect">
            <a:avLst/>
          </a:prstGeom>
        </p:spPr>
        <p:txBody>
          <a:bodyPr lIns="108000" anchor="ctr"/>
          <a:lstStyle>
            <a:lvl1pPr marL="0" indent="0" algn="r">
              <a:buNone/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This text can be replaced with your own text</a:t>
            </a:r>
          </a:p>
        </p:txBody>
      </p:sp>
    </p:spTree>
    <p:extLst>
      <p:ext uri="{BB962C8B-B14F-4D97-AF65-F5344CB8AC3E}">
        <p14:creationId xmlns:p14="http://schemas.microsoft.com/office/powerpoint/2010/main" val="8899138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Layout-02">
    <p:bg>
      <p:bgPr>
        <a:pattFill prst="dashUpDiag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ight Triangle 22"/>
          <p:cNvSpPr/>
          <p:nvPr userDrawn="1"/>
        </p:nvSpPr>
        <p:spPr>
          <a:xfrm>
            <a:off x="-15235" y="1"/>
            <a:ext cx="1301831" cy="6871294"/>
          </a:xfrm>
          <a:prstGeom prst="rtTriangle">
            <a:avLst/>
          </a:prstGeom>
          <a:solidFill>
            <a:srgbClr val="F86A9A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2" name="Right Triangle 21"/>
          <p:cNvSpPr/>
          <p:nvPr userDrawn="1"/>
        </p:nvSpPr>
        <p:spPr>
          <a:xfrm rot="10800000" flipH="1">
            <a:off x="-15234" y="-17885"/>
            <a:ext cx="1301829" cy="6858000"/>
          </a:xfrm>
          <a:prstGeom prst="rtTriangle">
            <a:avLst/>
          </a:prstGeom>
          <a:solidFill>
            <a:srgbClr val="73B2D1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7917329" y="2780928"/>
            <a:ext cx="1404156" cy="288032"/>
            <a:chOff x="6084168" y="3009528"/>
            <a:chExt cx="1296144" cy="288032"/>
          </a:xfrm>
        </p:grpSpPr>
        <p:sp>
          <p:nvSpPr>
            <p:cNvPr id="3" name="Rectangle 2"/>
            <p:cNvSpPr/>
            <p:nvPr userDrawn="1"/>
          </p:nvSpPr>
          <p:spPr>
            <a:xfrm>
              <a:off x="6084168" y="3009528"/>
              <a:ext cx="288032" cy="288032"/>
            </a:xfrm>
            <a:prstGeom prst="rect">
              <a:avLst/>
            </a:prstGeom>
            <a:solidFill>
              <a:srgbClr val="73B2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" name="Rectangle 3"/>
            <p:cNvSpPr/>
            <p:nvPr userDrawn="1"/>
          </p:nvSpPr>
          <p:spPr>
            <a:xfrm>
              <a:off x="6420205" y="3009528"/>
              <a:ext cx="288032" cy="288032"/>
            </a:xfrm>
            <a:prstGeom prst="rect">
              <a:avLst/>
            </a:prstGeom>
            <a:solidFill>
              <a:srgbClr val="A0C4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" name="Rectangle 4"/>
            <p:cNvSpPr/>
            <p:nvPr userDrawn="1"/>
          </p:nvSpPr>
          <p:spPr>
            <a:xfrm>
              <a:off x="6756242" y="3009528"/>
              <a:ext cx="288032" cy="288032"/>
            </a:xfrm>
            <a:prstGeom prst="rect">
              <a:avLst/>
            </a:prstGeom>
            <a:solidFill>
              <a:srgbClr val="F6BF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" name="Rectangle 5"/>
            <p:cNvSpPr/>
            <p:nvPr userDrawn="1"/>
          </p:nvSpPr>
          <p:spPr>
            <a:xfrm>
              <a:off x="7092280" y="3009528"/>
              <a:ext cx="288032" cy="288032"/>
            </a:xfrm>
            <a:prstGeom prst="rect">
              <a:avLst/>
            </a:prstGeom>
            <a:solidFill>
              <a:srgbClr val="F86A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cxnSp>
        <p:nvCxnSpPr>
          <p:cNvPr id="9" name="Straight Connector 8"/>
          <p:cNvCxnSpPr>
            <a:endCxn id="3" idx="1"/>
          </p:cNvCxnSpPr>
          <p:nvPr userDrawn="1"/>
        </p:nvCxnSpPr>
        <p:spPr>
          <a:xfrm>
            <a:off x="1785144" y="2914650"/>
            <a:ext cx="6132186" cy="10294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제목 1"/>
          <p:cNvSpPr>
            <a:spLocks noGrp="1"/>
          </p:cNvSpPr>
          <p:nvPr>
            <p:ph type="title" hasCustomPrompt="1"/>
          </p:nvPr>
        </p:nvSpPr>
        <p:spPr>
          <a:xfrm>
            <a:off x="1676638" y="3108756"/>
            <a:ext cx="6162685" cy="576063"/>
          </a:xfrm>
          <a:prstGeom prst="rect">
            <a:avLst/>
          </a:prstGeom>
        </p:spPr>
        <p:txBody>
          <a:bodyPr tIns="0" bIns="0" anchor="ctr">
            <a:noAutofit/>
          </a:bodyPr>
          <a:lstStyle>
            <a:lvl1pPr indent="0" algn="l">
              <a:lnSpc>
                <a:spcPct val="100000"/>
              </a:lnSpc>
              <a:defRPr sz="5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altLang="ko-KR" dirty="0"/>
              <a:t>Thank you</a:t>
            </a:r>
            <a:endParaRPr lang="ko-KR" altLang="en-US" dirty="0"/>
          </a:p>
        </p:txBody>
      </p:sp>
      <p:sp>
        <p:nvSpPr>
          <p:cNvPr id="1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1680166" y="3764658"/>
            <a:ext cx="6158291" cy="1608558"/>
          </a:xfrm>
          <a:prstGeom prst="rect">
            <a:avLst/>
          </a:prstGeom>
        </p:spPr>
        <p:txBody>
          <a:bodyPr lIns="108000" anchor="t" anchorCtr="0"/>
          <a:lstStyle>
            <a:lvl1pPr marL="342900" indent="-342900" algn="l">
              <a:buFont typeface="+mj-lt"/>
              <a:buAutoNum type="arabicPeriod"/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This text can be replaced with your own text</a:t>
            </a:r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1703889" y="4252738"/>
            <a:ext cx="5886813" cy="0"/>
          </a:xfrm>
          <a:prstGeom prst="line">
            <a:avLst/>
          </a:prstGeom>
          <a:ln w="12700">
            <a:solidFill>
              <a:schemeClr val="bg1">
                <a:alpha val="7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ight Triangle 20"/>
          <p:cNvSpPr/>
          <p:nvPr userDrawn="1"/>
        </p:nvSpPr>
        <p:spPr>
          <a:xfrm rot="10800000" flipH="1">
            <a:off x="-15236" y="0"/>
            <a:ext cx="927021" cy="6858000"/>
          </a:xfrm>
          <a:prstGeom prst="rtTriangle">
            <a:avLst/>
          </a:prstGeom>
          <a:solidFill>
            <a:srgbClr val="A0C458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0" name="Right Triangle 19"/>
          <p:cNvSpPr/>
          <p:nvPr userDrawn="1"/>
        </p:nvSpPr>
        <p:spPr>
          <a:xfrm>
            <a:off x="0" y="0"/>
            <a:ext cx="896549" cy="6858000"/>
          </a:xfrm>
          <a:prstGeom prst="rtTriangle">
            <a:avLst/>
          </a:prstGeom>
          <a:solidFill>
            <a:srgbClr val="F6BF4A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7055830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S LAYOUT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9906000" cy="10527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367919" y="121537"/>
            <a:ext cx="9187592" cy="550897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400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altLang="ko-KR" dirty="0"/>
              <a:t>CLICK TO EDIT TITLE</a:t>
            </a:r>
            <a:endParaRPr lang="ko-KR" altLang="en-US" dirty="0"/>
          </a:p>
        </p:txBody>
      </p:sp>
      <p:sp>
        <p:nvSpPr>
          <p:cNvPr id="8" name="텍스트 개체 틀 2"/>
          <p:cNvSpPr>
            <a:spLocks noGrp="1"/>
          </p:cNvSpPr>
          <p:nvPr>
            <p:ph type="body" sz="quarter" idx="41"/>
          </p:nvPr>
        </p:nvSpPr>
        <p:spPr>
          <a:xfrm>
            <a:off x="351149" y="667529"/>
            <a:ext cx="9204752" cy="216024"/>
          </a:xfrm>
          <a:prstGeom prst="rect">
            <a:avLst/>
          </a:prstGeom>
        </p:spPr>
        <p:txBody>
          <a:bodyPr lIns="72000" anchor="ctr"/>
          <a:lstStyle>
            <a:lvl1pPr marL="0" indent="0" algn="l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273581" y="1052736"/>
            <a:ext cx="9906000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2"/>
          <p:cNvSpPr>
            <a:spLocks noGrp="1"/>
          </p:cNvSpPr>
          <p:nvPr>
            <p:ph type="pic" sz="quarter" idx="42" hasCustomPrompt="1"/>
          </p:nvPr>
        </p:nvSpPr>
        <p:spPr>
          <a:xfrm>
            <a:off x="702078" y="1775192"/>
            <a:ext cx="1404156" cy="861729"/>
          </a:xfrm>
          <a:prstGeom prst="roundRect">
            <a:avLst>
              <a:gd name="adj" fmla="val 7223"/>
            </a:avLst>
          </a:prstGeom>
        </p:spPr>
        <p:txBody>
          <a:bodyPr/>
          <a:lstStyle>
            <a:lvl1pPr marL="0" marR="0" indent="0" algn="ctr" defTabSz="91439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/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7" name="Text Placeholder 27"/>
          <p:cNvSpPr>
            <a:spLocks noGrp="1"/>
          </p:cNvSpPr>
          <p:nvPr>
            <p:ph type="body" sz="quarter" idx="52" hasCustomPrompt="1"/>
          </p:nvPr>
        </p:nvSpPr>
        <p:spPr>
          <a:xfrm>
            <a:off x="8424936" y="1787674"/>
            <a:ext cx="974558" cy="355849"/>
          </a:xfrm>
          <a:prstGeom prst="rect">
            <a:avLst/>
          </a:prstGeom>
        </p:spPr>
        <p:txBody>
          <a:bodyPr lIns="72000" rIns="72000" anchor="ctr"/>
          <a:lstStyle>
            <a:lvl1pPr marL="0" indent="0" algn="l">
              <a:buFontTx/>
              <a:buNone/>
              <a:defRPr sz="2800" b="1">
                <a:solidFill>
                  <a:srgbClr val="73B2D1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8" name="Text Placeholder 27"/>
          <p:cNvSpPr>
            <a:spLocks noGrp="1"/>
          </p:cNvSpPr>
          <p:nvPr>
            <p:ph type="body" sz="quarter" idx="53"/>
          </p:nvPr>
        </p:nvSpPr>
        <p:spPr>
          <a:xfrm>
            <a:off x="2340262" y="2200284"/>
            <a:ext cx="5928659" cy="432445"/>
          </a:xfrm>
          <a:prstGeom prst="rect">
            <a:avLst/>
          </a:prstGeom>
        </p:spPr>
        <p:txBody>
          <a:bodyPr lIns="0" anchor="t"/>
          <a:lstStyle>
            <a:lvl1pPr marL="0" indent="0" algn="l">
              <a:buFontTx/>
              <a:buNone/>
              <a:defRPr sz="12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54" hasCustomPrompt="1"/>
          </p:nvPr>
        </p:nvSpPr>
        <p:spPr>
          <a:xfrm>
            <a:off x="709576" y="2730346"/>
            <a:ext cx="1404156" cy="861729"/>
          </a:xfrm>
          <a:prstGeom prst="roundRect">
            <a:avLst>
              <a:gd name="adj" fmla="val 7223"/>
            </a:avLst>
          </a:prstGeom>
        </p:spPr>
        <p:txBody>
          <a:bodyPr/>
          <a:lstStyle>
            <a:lvl1pPr marL="0" marR="0" indent="0" algn="ctr" defTabSz="91439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/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3" name="Text Placeholder 27"/>
          <p:cNvSpPr>
            <a:spLocks noGrp="1"/>
          </p:cNvSpPr>
          <p:nvPr>
            <p:ph type="body" sz="quarter" idx="55" hasCustomPrompt="1"/>
          </p:nvPr>
        </p:nvSpPr>
        <p:spPr>
          <a:xfrm>
            <a:off x="8432434" y="2742837"/>
            <a:ext cx="974558" cy="355849"/>
          </a:xfrm>
          <a:prstGeom prst="rect">
            <a:avLst/>
          </a:prstGeom>
        </p:spPr>
        <p:txBody>
          <a:bodyPr lIns="72000" rIns="72000" anchor="ctr"/>
          <a:lstStyle>
            <a:lvl1pPr marL="0" indent="0" algn="l">
              <a:buFontTx/>
              <a:buNone/>
              <a:defRPr sz="2800" b="1">
                <a:solidFill>
                  <a:srgbClr val="73B2D1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4" name="Text Placeholder 27"/>
          <p:cNvSpPr>
            <a:spLocks noGrp="1"/>
          </p:cNvSpPr>
          <p:nvPr>
            <p:ph type="body" sz="quarter" idx="56"/>
          </p:nvPr>
        </p:nvSpPr>
        <p:spPr>
          <a:xfrm>
            <a:off x="2347762" y="3155438"/>
            <a:ext cx="5928659" cy="432445"/>
          </a:xfrm>
          <a:prstGeom prst="rect">
            <a:avLst/>
          </a:prstGeom>
        </p:spPr>
        <p:txBody>
          <a:bodyPr lIns="0" anchor="t"/>
          <a:lstStyle>
            <a:lvl1pPr marL="0" indent="0" algn="l">
              <a:buFontTx/>
              <a:buNone/>
              <a:defRPr sz="12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28" name="Picture Placeholder 2"/>
          <p:cNvSpPr>
            <a:spLocks noGrp="1"/>
          </p:cNvSpPr>
          <p:nvPr>
            <p:ph type="pic" sz="quarter" idx="57" hasCustomPrompt="1"/>
          </p:nvPr>
        </p:nvSpPr>
        <p:spPr>
          <a:xfrm>
            <a:off x="717074" y="3685491"/>
            <a:ext cx="1404156" cy="861729"/>
          </a:xfrm>
          <a:prstGeom prst="roundRect">
            <a:avLst>
              <a:gd name="adj" fmla="val 7223"/>
            </a:avLst>
          </a:prstGeom>
        </p:spPr>
        <p:txBody>
          <a:bodyPr/>
          <a:lstStyle>
            <a:lvl1pPr marL="0" marR="0" indent="0" algn="ctr" defTabSz="91439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/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9" name="Text Placeholder 27"/>
          <p:cNvSpPr>
            <a:spLocks noGrp="1"/>
          </p:cNvSpPr>
          <p:nvPr>
            <p:ph type="body" sz="quarter" idx="58" hasCustomPrompt="1"/>
          </p:nvPr>
        </p:nvSpPr>
        <p:spPr>
          <a:xfrm>
            <a:off x="8439932" y="3697985"/>
            <a:ext cx="974558" cy="355849"/>
          </a:xfrm>
          <a:prstGeom prst="rect">
            <a:avLst/>
          </a:prstGeom>
        </p:spPr>
        <p:txBody>
          <a:bodyPr lIns="72000" rIns="72000" anchor="ctr"/>
          <a:lstStyle>
            <a:lvl1pPr marL="0" indent="0" algn="l">
              <a:buFontTx/>
              <a:buNone/>
              <a:defRPr sz="2800" b="1">
                <a:solidFill>
                  <a:srgbClr val="73B2D1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59"/>
          </p:nvPr>
        </p:nvSpPr>
        <p:spPr>
          <a:xfrm>
            <a:off x="2355255" y="4110592"/>
            <a:ext cx="5928659" cy="432445"/>
          </a:xfrm>
          <a:prstGeom prst="rect">
            <a:avLst/>
          </a:prstGeom>
        </p:spPr>
        <p:txBody>
          <a:bodyPr lIns="0" anchor="t"/>
          <a:lstStyle>
            <a:lvl1pPr marL="0" indent="0" algn="l">
              <a:buFontTx/>
              <a:buNone/>
              <a:defRPr sz="12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34" name="Picture Placeholder 2"/>
          <p:cNvSpPr>
            <a:spLocks noGrp="1"/>
          </p:cNvSpPr>
          <p:nvPr>
            <p:ph type="pic" sz="quarter" idx="60" hasCustomPrompt="1"/>
          </p:nvPr>
        </p:nvSpPr>
        <p:spPr>
          <a:xfrm>
            <a:off x="724571" y="4640654"/>
            <a:ext cx="1404156" cy="861729"/>
          </a:xfrm>
          <a:prstGeom prst="roundRect">
            <a:avLst>
              <a:gd name="adj" fmla="val 7223"/>
            </a:avLst>
          </a:prstGeom>
        </p:spPr>
        <p:txBody>
          <a:bodyPr/>
          <a:lstStyle>
            <a:lvl1pPr marL="0" marR="0" indent="0" algn="ctr" defTabSz="91439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/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5" name="Text Placeholder 27"/>
          <p:cNvSpPr>
            <a:spLocks noGrp="1"/>
          </p:cNvSpPr>
          <p:nvPr>
            <p:ph type="body" sz="quarter" idx="61" hasCustomPrompt="1"/>
          </p:nvPr>
        </p:nvSpPr>
        <p:spPr>
          <a:xfrm>
            <a:off x="8447429" y="4653145"/>
            <a:ext cx="974558" cy="355849"/>
          </a:xfrm>
          <a:prstGeom prst="rect">
            <a:avLst/>
          </a:prstGeom>
        </p:spPr>
        <p:txBody>
          <a:bodyPr lIns="72000" rIns="72000" anchor="ctr"/>
          <a:lstStyle>
            <a:lvl1pPr marL="0" indent="0" algn="l">
              <a:buFontTx/>
              <a:buNone/>
              <a:defRPr sz="2800" b="1">
                <a:solidFill>
                  <a:srgbClr val="73B2D1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36" name="Text Placeholder 27"/>
          <p:cNvSpPr>
            <a:spLocks noGrp="1"/>
          </p:cNvSpPr>
          <p:nvPr>
            <p:ph type="body" sz="quarter" idx="62"/>
          </p:nvPr>
        </p:nvSpPr>
        <p:spPr>
          <a:xfrm>
            <a:off x="2362753" y="5065746"/>
            <a:ext cx="5928659" cy="432445"/>
          </a:xfrm>
          <a:prstGeom prst="rect">
            <a:avLst/>
          </a:prstGeom>
        </p:spPr>
        <p:txBody>
          <a:bodyPr lIns="0" anchor="t"/>
          <a:lstStyle>
            <a:lvl1pPr marL="0" indent="0" algn="l">
              <a:buFontTx/>
              <a:buNone/>
              <a:defRPr sz="12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2372471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-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9906000" cy="10527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367919" y="121537"/>
            <a:ext cx="9187592" cy="550897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400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altLang="ko-KR" dirty="0"/>
              <a:t>CLICK TO EDIT TITLE</a:t>
            </a:r>
            <a:endParaRPr lang="ko-KR" altLang="en-US" dirty="0"/>
          </a:p>
        </p:txBody>
      </p:sp>
      <p:sp>
        <p:nvSpPr>
          <p:cNvPr id="8" name="텍스트 개체 틀 2"/>
          <p:cNvSpPr>
            <a:spLocks noGrp="1"/>
          </p:cNvSpPr>
          <p:nvPr>
            <p:ph type="body" sz="quarter" idx="41"/>
          </p:nvPr>
        </p:nvSpPr>
        <p:spPr>
          <a:xfrm>
            <a:off x="350759" y="716692"/>
            <a:ext cx="9204752" cy="308919"/>
          </a:xfrm>
          <a:prstGeom prst="rect">
            <a:avLst/>
          </a:prstGeom>
        </p:spPr>
        <p:txBody>
          <a:bodyPr lIns="72000" anchor="t" anchorCtr="0"/>
          <a:lstStyle>
            <a:lvl1pPr marL="0" indent="0" algn="l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1052736"/>
            <a:ext cx="9906000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48657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2924775" y="595"/>
            <a:ext cx="3978442" cy="2420888"/>
            <a:chOff x="2699792" y="595"/>
            <a:chExt cx="3672408" cy="2420888"/>
          </a:xfrm>
        </p:grpSpPr>
        <p:sp>
          <p:nvSpPr>
            <p:cNvPr id="7" name="Rectangle 6"/>
            <p:cNvSpPr/>
            <p:nvPr userDrawn="1"/>
          </p:nvSpPr>
          <p:spPr>
            <a:xfrm>
              <a:off x="2699792" y="595"/>
              <a:ext cx="864096" cy="2420888"/>
            </a:xfrm>
            <a:prstGeom prst="rect">
              <a:avLst/>
            </a:prstGeom>
            <a:solidFill>
              <a:srgbClr val="73B2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3635896" y="595"/>
              <a:ext cx="864096" cy="2420888"/>
            </a:xfrm>
            <a:prstGeom prst="rect">
              <a:avLst/>
            </a:prstGeom>
            <a:solidFill>
              <a:srgbClr val="A0C4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4572000" y="595"/>
              <a:ext cx="864096" cy="2420888"/>
            </a:xfrm>
            <a:prstGeom prst="rect">
              <a:avLst/>
            </a:prstGeom>
            <a:solidFill>
              <a:srgbClr val="F6BF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5508104" y="595"/>
              <a:ext cx="864096" cy="2420888"/>
            </a:xfrm>
            <a:prstGeom prst="rect">
              <a:avLst/>
            </a:prstGeom>
            <a:solidFill>
              <a:srgbClr val="F86A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12" name="제목 1"/>
          <p:cNvSpPr>
            <a:spLocks noGrp="1"/>
          </p:cNvSpPr>
          <p:nvPr>
            <p:ph type="title" hasCustomPrompt="1"/>
          </p:nvPr>
        </p:nvSpPr>
        <p:spPr>
          <a:xfrm>
            <a:off x="428496" y="3108380"/>
            <a:ext cx="9049005" cy="461300"/>
          </a:xfrm>
          <a:prstGeom prst="rect">
            <a:avLst/>
          </a:prstGeom>
        </p:spPr>
        <p:txBody>
          <a:bodyPr tIns="0" bIns="0" anchor="ctr">
            <a:noAutofit/>
          </a:bodyPr>
          <a:lstStyle>
            <a:lvl1pPr algn="ctr">
              <a:defRPr sz="40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altLang="ko-KR" dirty="0"/>
              <a:t>SECTION BREAK</a:t>
            </a:r>
            <a:endParaRPr lang="ko-KR" alt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28498" y="3832648"/>
            <a:ext cx="9049006" cy="263475"/>
          </a:xfrm>
          <a:prstGeom prst="rect">
            <a:avLst/>
          </a:prstGeom>
        </p:spPr>
        <p:txBody>
          <a:bodyPr lIns="108000" anchor="ctr"/>
          <a:lstStyle>
            <a:lvl1pPr marL="0" indent="0" algn="ctr">
              <a:buNone/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Add Text Here</a:t>
            </a:r>
            <a:endParaRPr lang="ko-KR" altLang="en-US" dirty="0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2534730" y="3701164"/>
            <a:ext cx="4836537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  <a:alpha val="7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3597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291752"/>
            <a:ext cx="9906000" cy="5662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5" name="Oval 14"/>
          <p:cNvSpPr/>
          <p:nvPr/>
        </p:nvSpPr>
        <p:spPr>
          <a:xfrm>
            <a:off x="9060200" y="6353896"/>
            <a:ext cx="491145" cy="453365"/>
          </a:xfrm>
          <a:prstGeom prst="ellipse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TextBox 8"/>
          <p:cNvSpPr txBox="1"/>
          <p:nvPr/>
        </p:nvSpPr>
        <p:spPr>
          <a:xfrm>
            <a:off x="9116533" y="6433855"/>
            <a:ext cx="3962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731F54F2-ED28-43C9-BE23-3ED9A1BEC0F8}" type="slidenum">
              <a:rPr lang="ko-KR" altLang="en-US" sz="1400" smtClean="0">
                <a:solidFill>
                  <a:schemeClr val="bg1"/>
                </a:solidFill>
              </a:rPr>
              <a:pPr algn="ctr"/>
              <a:t>‹#›</a:t>
            </a:fld>
            <a:endParaRPr lang="ko-KR" altLang="en-US" sz="1400" dirty="0">
              <a:solidFill>
                <a:schemeClr val="bg1"/>
              </a:solidFill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260229" y="6398356"/>
            <a:ext cx="2193991" cy="353030"/>
            <a:chOff x="6849498" y="908848"/>
            <a:chExt cx="2025222" cy="353030"/>
          </a:xfrm>
        </p:grpSpPr>
        <p:sp>
          <p:nvSpPr>
            <p:cNvPr id="13" name="TextBox 12"/>
            <p:cNvSpPr txBox="1"/>
            <p:nvPr/>
          </p:nvSpPr>
          <p:spPr>
            <a:xfrm>
              <a:off x="7202528" y="977641"/>
              <a:ext cx="1672192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400" b="1" dirty="0">
                  <a:solidFill>
                    <a:srgbClr val="73B2D1"/>
                  </a:solidFill>
                  <a:latin typeface="+mj-lt"/>
                </a:rPr>
                <a:t>Java</a:t>
              </a:r>
              <a:r>
                <a:rPr lang="en-US" altLang="ko-KR" sz="1400" b="1" dirty="0">
                  <a:solidFill>
                    <a:srgbClr val="A0C458"/>
                  </a:solidFill>
                  <a:latin typeface="+mj-lt"/>
                </a:rPr>
                <a:t>Specialist</a:t>
              </a:r>
              <a:r>
                <a:rPr lang="en-US" altLang="ko-K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.</a:t>
              </a:r>
              <a:r>
                <a:rPr lang="en-US" altLang="ko-KR" sz="1400" b="1" dirty="0">
                  <a:solidFill>
                    <a:srgbClr val="F6BF4A"/>
                  </a:solidFill>
                  <a:latin typeface="+mj-lt"/>
                </a:rPr>
                <a:t>co</a:t>
              </a:r>
              <a:r>
                <a:rPr lang="en-US" altLang="ko-K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.</a:t>
              </a:r>
              <a:r>
                <a:rPr lang="en-US" altLang="ko-KR" sz="1400" b="1" dirty="0">
                  <a:solidFill>
                    <a:srgbClr val="F86A9A"/>
                  </a:solidFill>
                  <a:latin typeface="+mj-lt"/>
                </a:rPr>
                <a:t>kr</a:t>
              </a:r>
              <a:endParaRPr lang="ko-KR" altLang="en-US" sz="1400" b="1" dirty="0">
                <a:solidFill>
                  <a:srgbClr val="F86A9A"/>
                </a:solidFill>
                <a:latin typeface="+mj-lt"/>
              </a:endParaRPr>
            </a:p>
          </p:txBody>
        </p:sp>
        <p:pic>
          <p:nvPicPr>
            <p:cNvPr id="14" name="Picture 2" descr="http://javaspecialist.co.kr/favicon.png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9498" y="908848"/>
              <a:ext cx="353030" cy="3530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42940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xStyles>
    <p:titleStyle>
      <a:lvl1pPr algn="ctr" defTabSz="91439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6" indent="-342896" algn="l" defTabSz="91439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41" indent="-285746" algn="l" defTabSz="91439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7" indent="-228597" algn="l" defTabSz="91439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81" indent="-228597" algn="l" defTabSz="91439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76" indent="-228597" algn="l" defTabSz="91439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70" indent="-228597" algn="l" defTabSz="91439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66" indent="-228597" algn="l" defTabSz="91439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60" indent="-228597" algn="l" defTabSz="91439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55" indent="-228597" algn="l" defTabSz="91439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9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5" algn="l" defTabSz="91439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0" algn="l" defTabSz="91439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5" algn="l" defTabSz="91439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78" algn="l" defTabSz="91439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4" algn="l" defTabSz="91439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69" algn="l" defTabSz="91439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3" algn="l" defTabSz="91439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58" algn="l" defTabSz="91439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8927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</p:sldLayoutIdLst>
  <p:hf hdr="0" ftr="0" dt="0"/>
  <p:txStyles>
    <p:titleStyle>
      <a:lvl1pPr algn="ctr" defTabSz="91439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6" indent="-342896" algn="l" defTabSz="91439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41" indent="-285746" algn="l" defTabSz="91439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7" indent="-228597" algn="l" defTabSz="91439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81" indent="-228597" algn="l" defTabSz="91439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76" indent="-228597" algn="l" defTabSz="91439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70" indent="-228597" algn="l" defTabSz="91439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66" indent="-228597" algn="l" defTabSz="91439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60" indent="-228597" algn="l" defTabSz="91439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55" indent="-228597" algn="l" defTabSz="91439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9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5" algn="l" defTabSz="91439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0" algn="l" defTabSz="91439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5" algn="l" defTabSz="91439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78" algn="l" defTabSz="91439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4" algn="l" defTabSz="91439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69" algn="l" defTabSz="91439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3" algn="l" defTabSz="91439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58" algn="l" defTabSz="91439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09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</p:sldLayoutIdLst>
  <p:hf hdr="0" ftr="0" dt="0"/>
  <p:txStyles>
    <p:titleStyle>
      <a:lvl1pPr algn="ctr" defTabSz="91439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6" indent="-342896" algn="l" defTabSz="91439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41" indent="-285746" algn="l" defTabSz="91439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7" indent="-228597" algn="l" defTabSz="91439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81" indent="-228597" algn="l" defTabSz="91439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76" indent="-228597" algn="l" defTabSz="91439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70" indent="-228597" algn="l" defTabSz="91439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66" indent="-228597" algn="l" defTabSz="91439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60" indent="-228597" algn="l" defTabSz="91439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55" indent="-228597" algn="l" defTabSz="91439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9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5" algn="l" defTabSz="91439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0" algn="l" defTabSz="91439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5" algn="l" defTabSz="91439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78" algn="l" defTabSz="91439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4" algn="l" defTabSz="91439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69" algn="l" defTabSz="91439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3" algn="l" defTabSz="91439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58" algn="l" defTabSz="91439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연결리스트</a:t>
            </a: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5129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노드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14" name="그룹 13"/>
          <p:cNvGrpSpPr/>
          <p:nvPr/>
        </p:nvGrpSpPr>
        <p:grpSpPr>
          <a:xfrm>
            <a:off x="1012161" y="3425839"/>
            <a:ext cx="1456048" cy="576064"/>
            <a:chOff x="1352600" y="1700808"/>
            <a:chExt cx="1456048" cy="576064"/>
          </a:xfrm>
        </p:grpSpPr>
        <p:sp>
          <p:nvSpPr>
            <p:cNvPr id="4" name="직사각형 3"/>
            <p:cNvSpPr/>
            <p:nvPr/>
          </p:nvSpPr>
          <p:spPr>
            <a:xfrm>
              <a:off x="1352600" y="1700808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data</a:t>
              </a:r>
              <a:endParaRPr lang="ko-KR" altLang="en-US" dirty="0"/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2088568" y="1700808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next</a:t>
              </a:r>
              <a:endParaRPr lang="ko-KR" altLang="en-US" dirty="0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012161" y="2993791"/>
            <a:ext cx="692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Node</a:t>
            </a:r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580113" y="4145919"/>
            <a:ext cx="1122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Data Field</a:t>
            </a:r>
            <a:endParaRPr lang="ko-KR" alt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1964711" y="4145919"/>
            <a:ext cx="1063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Link Field</a:t>
            </a:r>
            <a:endParaRPr lang="ko-KR" altLang="en-US" dirty="0"/>
          </a:p>
        </p:txBody>
      </p:sp>
      <p:cxnSp>
        <p:nvCxnSpPr>
          <p:cNvPr id="41" name="연결선: 구부러짐 40"/>
          <p:cNvCxnSpPr>
            <a:stCxn id="22" idx="0"/>
          </p:cNvCxnSpPr>
          <p:nvPr/>
        </p:nvCxnSpPr>
        <p:spPr>
          <a:xfrm rot="5400000" flipH="1" flipV="1">
            <a:off x="1068582" y="3887814"/>
            <a:ext cx="330784" cy="185427"/>
          </a:xfrm>
          <a:prstGeom prst="curvedConnector3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연결선: 구부러짐 41"/>
          <p:cNvCxnSpPr>
            <a:cxnSpLocks/>
          </p:cNvCxnSpPr>
          <p:nvPr/>
        </p:nvCxnSpPr>
        <p:spPr>
          <a:xfrm rot="16200000" flipV="1">
            <a:off x="1930776" y="3956610"/>
            <a:ext cx="345057" cy="100656"/>
          </a:xfrm>
          <a:prstGeom prst="curvedConnector3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직사각형 43"/>
          <p:cNvSpPr/>
          <p:nvPr/>
        </p:nvSpPr>
        <p:spPr>
          <a:xfrm>
            <a:off x="4736977" y="1131436"/>
            <a:ext cx="4968552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public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class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ko-KR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LinkedList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    private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static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class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Node {</a:t>
            </a:r>
          </a:p>
          <a:p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        private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Object </a:t>
            </a:r>
            <a:r>
              <a:rPr lang="en-US" altLang="ko-KR" sz="1400" b="1" dirty="0">
                <a:solidFill>
                  <a:srgbClr val="0000C0"/>
                </a:solidFill>
                <a:latin typeface="Consolas" panose="020B0609020204030204" pitchFamily="49" charset="0"/>
              </a:rPr>
              <a:t>data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        private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Node </a:t>
            </a:r>
            <a:r>
              <a:rPr lang="en-US" altLang="ko-KR" sz="1400" b="1" dirty="0">
                <a:solidFill>
                  <a:srgbClr val="0000C0"/>
                </a:solidFill>
                <a:latin typeface="Consolas" panose="020B0609020204030204" pitchFamily="49" charset="0"/>
              </a:rPr>
              <a:t>next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        private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Node(Object </a:t>
            </a:r>
            <a:r>
              <a:rPr lang="en-US" altLang="ko-KR" sz="1400" b="1" dirty="0">
                <a:solidFill>
                  <a:srgbClr val="6A3E3E"/>
                </a:solidFill>
                <a:latin typeface="Consolas" panose="020B0609020204030204" pitchFamily="49" charset="0"/>
              </a:rPr>
              <a:t>data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ko-KR" sz="1400" b="1" dirty="0" err="1">
                <a:solidFill>
                  <a:srgbClr val="7F0055"/>
                </a:solidFill>
                <a:latin typeface="Consolas" panose="020B0609020204030204" pitchFamily="49" charset="0"/>
              </a:rPr>
              <a:t>this</a:t>
            </a:r>
            <a:r>
              <a:rPr lang="en-US" altLang="ko-KR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altLang="ko-KR" sz="1400" b="1" dirty="0" err="1">
                <a:solidFill>
                  <a:srgbClr val="0000C0"/>
                </a:solidFill>
                <a:latin typeface="Consolas" panose="020B0609020204030204" pitchFamily="49" charset="0"/>
              </a:rPr>
              <a:t>data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ko-KR" sz="1400" b="1" dirty="0">
                <a:solidFill>
                  <a:srgbClr val="6A3E3E"/>
                </a:solidFill>
                <a:latin typeface="Consolas" panose="020B0609020204030204" pitchFamily="49" charset="0"/>
              </a:rPr>
              <a:t>data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ko-KR" sz="1400" dirty="0">
                <a:solidFill>
                  <a:srgbClr val="0000C0"/>
                </a:solidFill>
                <a:latin typeface="Consolas" panose="020B0609020204030204" pitchFamily="49" charset="0"/>
              </a:rPr>
              <a:t>            next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null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}</a:t>
            </a:r>
          </a:p>
          <a:p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        public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String </a:t>
            </a:r>
            <a:r>
              <a:rPr lang="en-US" altLang="ko-KR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toString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(){</a:t>
            </a:r>
          </a:p>
          <a:p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return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ko-KR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String.</a:t>
            </a:r>
            <a:r>
              <a:rPr lang="en-US" altLang="ko-KR" sz="1400" b="1" i="1" dirty="0" err="1">
                <a:solidFill>
                  <a:srgbClr val="000000"/>
                </a:solidFill>
                <a:latin typeface="Consolas" panose="020B0609020204030204" pitchFamily="49" charset="0"/>
              </a:rPr>
              <a:t>valueOf</a:t>
            </a:r>
            <a:r>
              <a:rPr lang="en-US" altLang="ko-KR" sz="1400" b="1" i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ko-KR" sz="1400" b="1" i="1" dirty="0" err="1">
                <a:solidFill>
                  <a:srgbClr val="7F0055"/>
                </a:solidFill>
                <a:latin typeface="Consolas" panose="020B0609020204030204" pitchFamily="49" charset="0"/>
              </a:rPr>
              <a:t>this</a:t>
            </a:r>
            <a:r>
              <a:rPr lang="en-US" altLang="ko-KR" sz="1400" b="1" i="1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altLang="ko-KR" sz="1400" b="1" i="1" dirty="0" err="1">
                <a:solidFill>
                  <a:srgbClr val="0000C0"/>
                </a:solidFill>
                <a:latin typeface="Consolas" panose="020B0609020204030204" pitchFamily="49" charset="0"/>
              </a:rPr>
              <a:t>data</a:t>
            </a:r>
            <a:r>
              <a:rPr lang="en-US" altLang="ko-KR" sz="1400" b="1" i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ko-KR" alt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    private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Node </a:t>
            </a:r>
            <a:r>
              <a:rPr lang="en-US" altLang="ko-KR" sz="1400" b="1" dirty="0">
                <a:solidFill>
                  <a:srgbClr val="0000C0"/>
                </a:solidFill>
                <a:latin typeface="Consolas" panose="020B0609020204030204" pitchFamily="49" charset="0"/>
              </a:rPr>
              <a:t>head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new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Node(</a:t>
            </a:r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null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    private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Node </a:t>
            </a:r>
            <a:r>
              <a:rPr lang="en-US" altLang="ko-KR" sz="1400" b="1" dirty="0">
                <a:solidFill>
                  <a:srgbClr val="0000C0"/>
                </a:solidFill>
                <a:latin typeface="Consolas" panose="020B0609020204030204" pitchFamily="49" charset="0"/>
              </a:rPr>
              <a:t>tail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new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Node(</a:t>
            </a:r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null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    private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ko-KR" sz="1400" b="1" dirty="0" err="1">
                <a:solidFill>
                  <a:srgbClr val="7F0055"/>
                </a:solidFill>
                <a:latin typeface="Consolas" panose="020B0609020204030204" pitchFamily="49" charset="0"/>
              </a:rPr>
              <a:t>int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ko-KR" sz="1400" b="1" dirty="0">
                <a:solidFill>
                  <a:srgbClr val="0000C0"/>
                </a:solidFill>
                <a:latin typeface="Consolas" panose="020B0609020204030204" pitchFamily="49" charset="0"/>
              </a:rPr>
              <a:t>size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endParaRPr lang="ko-KR" altLang="en-US" sz="1400" dirty="0">
              <a:latin typeface="Consolas" panose="020B0609020204030204" pitchFamily="49" charset="0"/>
            </a:endParaRPr>
          </a:p>
          <a:p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    public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ko-KR" sz="1400" b="1" dirty="0" err="1">
                <a:solidFill>
                  <a:srgbClr val="7F0055"/>
                </a:solidFill>
                <a:latin typeface="Consolas" panose="020B0609020204030204" pitchFamily="49" charset="0"/>
              </a:rPr>
              <a:t>int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size() { </a:t>
            </a:r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return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ko-KR" sz="1400" b="1" dirty="0">
                <a:solidFill>
                  <a:srgbClr val="0000C0"/>
                </a:solidFill>
                <a:latin typeface="Consolas" panose="020B0609020204030204" pitchFamily="49" charset="0"/>
              </a:rPr>
              <a:t>size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endParaRPr lang="ko-KR" altLang="en-US" sz="1400" dirty="0">
              <a:latin typeface="Consolas" panose="020B0609020204030204" pitchFamily="49" charset="0"/>
            </a:endParaRPr>
          </a:p>
          <a:p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    public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void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add(Object </a:t>
            </a:r>
            <a:r>
              <a:rPr lang="en-US" altLang="ko-KR" sz="1400" b="1" dirty="0">
                <a:solidFill>
                  <a:srgbClr val="6A3E3E"/>
                </a:solidFill>
                <a:latin typeface="Consolas" panose="020B0609020204030204" pitchFamily="49" charset="0"/>
              </a:rPr>
              <a:t>input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) { 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endParaRPr lang="ko-KR" altLang="en-US" sz="1400" dirty="0">
              <a:latin typeface="Consolas" panose="020B0609020204030204" pitchFamily="49" charset="0"/>
            </a:endParaRPr>
          </a:p>
          <a:p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    public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String </a:t>
            </a:r>
            <a:r>
              <a:rPr lang="en-US" altLang="ko-KR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toString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() {</a:t>
            </a:r>
          </a:p>
          <a:p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String </a:t>
            </a:r>
            <a:r>
              <a:rPr lang="en-US" altLang="ko-KR" sz="1400" dirty="0" err="1">
                <a:solidFill>
                  <a:srgbClr val="6A3E3E"/>
                </a:solidFill>
                <a:latin typeface="Consolas" panose="020B0609020204030204" pitchFamily="49" charset="0"/>
              </a:rPr>
              <a:t>str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ko-KR" sz="1400" dirty="0">
                <a:solidFill>
                  <a:srgbClr val="2A00FF"/>
                </a:solidFill>
                <a:latin typeface="Consolas" panose="020B0609020204030204" pitchFamily="49" charset="0"/>
              </a:rPr>
              <a:t>"["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        return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ko-KR" sz="1400" b="1" dirty="0" err="1">
                <a:solidFill>
                  <a:srgbClr val="6A3E3E"/>
                </a:solidFill>
                <a:latin typeface="Consolas" panose="020B0609020204030204" pitchFamily="49" charset="0"/>
              </a:rPr>
              <a:t>str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…</a:t>
            </a:r>
          </a:p>
        </p:txBody>
      </p:sp>
      <p:sp>
        <p:nvSpPr>
          <p:cNvPr id="45" name="직사각형 44"/>
          <p:cNvSpPr/>
          <p:nvPr/>
        </p:nvSpPr>
        <p:spPr>
          <a:xfrm>
            <a:off x="5025008" y="1412776"/>
            <a:ext cx="4530503" cy="23042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350759" y="1503216"/>
            <a:ext cx="4071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데이터 필드와 링크 필드를 갖는 클래스</a:t>
            </a:r>
          </a:p>
        </p:txBody>
      </p:sp>
    </p:spTree>
    <p:extLst>
      <p:ext uri="{BB962C8B-B14F-4D97-AF65-F5344CB8AC3E}">
        <p14:creationId xmlns:p14="http://schemas.microsoft.com/office/powerpoint/2010/main" val="4210979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연결리스트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2006080" y="2532691"/>
            <a:ext cx="1456048" cy="576064"/>
            <a:chOff x="1352600" y="3356328"/>
            <a:chExt cx="1456048" cy="576064"/>
          </a:xfrm>
        </p:grpSpPr>
        <p:sp>
          <p:nvSpPr>
            <p:cNvPr id="5" name="직사각형 4"/>
            <p:cNvSpPr/>
            <p:nvPr/>
          </p:nvSpPr>
          <p:spPr>
            <a:xfrm>
              <a:off x="1352600" y="3356328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null</a:t>
              </a:r>
              <a:endParaRPr lang="ko-KR" altLang="en-US" dirty="0"/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2088568" y="3356328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2006080" y="2100643"/>
            <a:ext cx="676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Head</a:t>
            </a:r>
            <a:endParaRPr lang="ko-KR" altLang="en-US" dirty="0"/>
          </a:p>
        </p:txBody>
      </p:sp>
      <p:grpSp>
        <p:nvGrpSpPr>
          <p:cNvPr id="8" name="그룹 7"/>
          <p:cNvGrpSpPr/>
          <p:nvPr/>
        </p:nvGrpSpPr>
        <p:grpSpPr>
          <a:xfrm>
            <a:off x="2008616" y="4081276"/>
            <a:ext cx="1456048" cy="576064"/>
            <a:chOff x="3006248" y="3073164"/>
            <a:chExt cx="1456048" cy="576064"/>
          </a:xfrm>
        </p:grpSpPr>
        <p:sp>
          <p:nvSpPr>
            <p:cNvPr id="9" name="직사각형 8"/>
            <p:cNvSpPr/>
            <p:nvPr/>
          </p:nvSpPr>
          <p:spPr>
            <a:xfrm>
              <a:off x="3006248" y="3073164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10</a:t>
              </a:r>
              <a:endParaRPr lang="ko-KR" altLang="en-US" dirty="0"/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3742216" y="3073164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3664800" y="4077072"/>
            <a:ext cx="1456048" cy="576064"/>
            <a:chOff x="4793096" y="3356328"/>
            <a:chExt cx="1456048" cy="576064"/>
          </a:xfrm>
        </p:grpSpPr>
        <p:sp>
          <p:nvSpPr>
            <p:cNvPr id="12" name="직사각형 11"/>
            <p:cNvSpPr/>
            <p:nvPr/>
          </p:nvSpPr>
          <p:spPr>
            <a:xfrm>
              <a:off x="4793096" y="3356328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20</a:t>
              </a:r>
              <a:endParaRPr lang="ko-KR" altLang="en-US" dirty="0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5529064" y="3356328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5336872" y="4077072"/>
            <a:ext cx="1456048" cy="576064"/>
            <a:chOff x="4793096" y="3356328"/>
            <a:chExt cx="1456048" cy="576064"/>
          </a:xfrm>
        </p:grpSpPr>
        <p:sp>
          <p:nvSpPr>
            <p:cNvPr id="15" name="직사각형 14"/>
            <p:cNvSpPr/>
            <p:nvPr/>
          </p:nvSpPr>
          <p:spPr>
            <a:xfrm>
              <a:off x="4793096" y="3356328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30</a:t>
              </a:r>
              <a:endParaRPr lang="ko-KR" altLang="en-US" dirty="0"/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5529064" y="3356328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cxnSp>
        <p:nvCxnSpPr>
          <p:cNvPr id="17" name="직선 화살표 연결선 16"/>
          <p:cNvCxnSpPr>
            <a:cxnSpLocks/>
          </p:cNvCxnSpPr>
          <p:nvPr/>
        </p:nvCxnSpPr>
        <p:spPr>
          <a:xfrm>
            <a:off x="3112568" y="4369308"/>
            <a:ext cx="552232" cy="0"/>
          </a:xfrm>
          <a:prstGeom prst="straightConnector1">
            <a:avLst/>
          </a:prstGeom>
          <a:ln w="19050">
            <a:solidFill>
              <a:srgbClr val="F30B5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화살표 연결선 17"/>
          <p:cNvCxnSpPr>
            <a:cxnSpLocks/>
          </p:cNvCxnSpPr>
          <p:nvPr/>
        </p:nvCxnSpPr>
        <p:spPr>
          <a:xfrm>
            <a:off x="4784640" y="4369308"/>
            <a:ext cx="552232" cy="0"/>
          </a:xfrm>
          <a:prstGeom prst="straightConnector1">
            <a:avLst/>
          </a:prstGeom>
          <a:ln w="19050">
            <a:solidFill>
              <a:srgbClr val="F30B5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연결선: 구부러짐 18"/>
          <p:cNvCxnSpPr>
            <a:endCxn id="9" idx="0"/>
          </p:cNvCxnSpPr>
          <p:nvPr/>
        </p:nvCxnSpPr>
        <p:spPr>
          <a:xfrm rot="5400000">
            <a:off x="2110336" y="3079043"/>
            <a:ext cx="1260553" cy="743912"/>
          </a:xfrm>
          <a:prstGeom prst="curvedConnector3">
            <a:avLst/>
          </a:prstGeom>
          <a:ln w="19050">
            <a:solidFill>
              <a:srgbClr val="F30B5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직사각형 19"/>
          <p:cNvSpPr/>
          <p:nvPr/>
        </p:nvSpPr>
        <p:spPr>
          <a:xfrm>
            <a:off x="4104792" y="2532691"/>
            <a:ext cx="679848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4</a:t>
            </a:r>
            <a:endParaRPr lang="ko-KR" altLang="en-US" dirty="0"/>
          </a:p>
        </p:txBody>
      </p:sp>
      <p:grpSp>
        <p:nvGrpSpPr>
          <p:cNvPr id="21" name="그룹 20"/>
          <p:cNvGrpSpPr/>
          <p:nvPr/>
        </p:nvGrpSpPr>
        <p:grpSpPr>
          <a:xfrm>
            <a:off x="6732646" y="2544512"/>
            <a:ext cx="1456048" cy="576064"/>
            <a:chOff x="1352600" y="3356328"/>
            <a:chExt cx="1456048" cy="576064"/>
          </a:xfrm>
        </p:grpSpPr>
        <p:sp>
          <p:nvSpPr>
            <p:cNvPr id="22" name="직사각형 21"/>
            <p:cNvSpPr/>
            <p:nvPr/>
          </p:nvSpPr>
          <p:spPr>
            <a:xfrm>
              <a:off x="1352600" y="3356328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null</a:t>
              </a:r>
              <a:endParaRPr lang="ko-KR" altLang="en-US" dirty="0"/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2088568" y="3356328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6732646" y="2088895"/>
            <a:ext cx="495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Tail</a:t>
            </a:r>
            <a:endParaRPr lang="ko-KR" altLang="en-US" dirty="0"/>
          </a:p>
        </p:txBody>
      </p:sp>
      <p:grpSp>
        <p:nvGrpSpPr>
          <p:cNvPr id="25" name="그룹 24"/>
          <p:cNvGrpSpPr/>
          <p:nvPr/>
        </p:nvGrpSpPr>
        <p:grpSpPr>
          <a:xfrm>
            <a:off x="7041232" y="4077072"/>
            <a:ext cx="1456048" cy="576064"/>
            <a:chOff x="4793096" y="3356328"/>
            <a:chExt cx="1456048" cy="576064"/>
          </a:xfrm>
        </p:grpSpPr>
        <p:sp>
          <p:nvSpPr>
            <p:cNvPr id="26" name="직사각형 25"/>
            <p:cNvSpPr/>
            <p:nvPr/>
          </p:nvSpPr>
          <p:spPr>
            <a:xfrm>
              <a:off x="4793096" y="3356328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40</a:t>
              </a:r>
              <a:endParaRPr lang="ko-KR" altLang="en-US" dirty="0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5529064" y="3356328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null</a:t>
              </a:r>
              <a:endParaRPr lang="ko-KR" altLang="en-US" dirty="0"/>
            </a:p>
          </p:txBody>
        </p:sp>
      </p:grpSp>
      <p:cxnSp>
        <p:nvCxnSpPr>
          <p:cNvPr id="28" name="직선 화살표 연결선 27"/>
          <p:cNvCxnSpPr>
            <a:cxnSpLocks/>
          </p:cNvCxnSpPr>
          <p:nvPr/>
        </p:nvCxnSpPr>
        <p:spPr>
          <a:xfrm>
            <a:off x="6489000" y="4369308"/>
            <a:ext cx="552232" cy="0"/>
          </a:xfrm>
          <a:prstGeom prst="straightConnector1">
            <a:avLst/>
          </a:prstGeom>
          <a:ln w="19050">
            <a:solidFill>
              <a:srgbClr val="F30B5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연결선: 구부러짐 28"/>
          <p:cNvCxnSpPr>
            <a:cxnSpLocks/>
            <a:endCxn id="26" idx="0"/>
          </p:cNvCxnSpPr>
          <p:nvPr/>
        </p:nvCxnSpPr>
        <p:spPr>
          <a:xfrm rot="5400000">
            <a:off x="6992699" y="3241117"/>
            <a:ext cx="1244528" cy="427382"/>
          </a:xfrm>
          <a:prstGeom prst="curvedConnector3">
            <a:avLst>
              <a:gd name="adj1" fmla="val 50000"/>
            </a:avLst>
          </a:prstGeom>
          <a:ln w="19050">
            <a:solidFill>
              <a:srgbClr val="F30B5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4051527" y="2098541"/>
            <a:ext cx="5289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/>
              <a:t>size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86776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연결리스트 구현하기 </a:t>
            </a:r>
            <a:r>
              <a:rPr lang="en-US" altLang="ko-KR" dirty="0"/>
              <a:t>– </a:t>
            </a:r>
            <a:r>
              <a:rPr lang="ko-KR" altLang="en-US" dirty="0"/>
              <a:t>처음 노드 추가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15" name="그룹 14"/>
          <p:cNvGrpSpPr/>
          <p:nvPr/>
        </p:nvGrpSpPr>
        <p:grpSpPr>
          <a:xfrm>
            <a:off x="853952" y="2100643"/>
            <a:ext cx="1456048" cy="576064"/>
            <a:chOff x="1352600" y="3356328"/>
            <a:chExt cx="1456048" cy="576064"/>
          </a:xfrm>
        </p:grpSpPr>
        <p:sp>
          <p:nvSpPr>
            <p:cNvPr id="7" name="직사각형 6"/>
            <p:cNvSpPr/>
            <p:nvPr/>
          </p:nvSpPr>
          <p:spPr>
            <a:xfrm>
              <a:off x="1352600" y="3356328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null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2088568" y="3356328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853952" y="1668595"/>
            <a:ext cx="676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Head</a:t>
            </a:r>
            <a:endParaRPr lang="ko-KR" altLang="en-US" dirty="0"/>
          </a:p>
        </p:txBody>
      </p:sp>
      <p:grpSp>
        <p:nvGrpSpPr>
          <p:cNvPr id="25" name="그룹 24"/>
          <p:cNvGrpSpPr/>
          <p:nvPr/>
        </p:nvGrpSpPr>
        <p:grpSpPr>
          <a:xfrm>
            <a:off x="856488" y="3649228"/>
            <a:ext cx="1456048" cy="576064"/>
            <a:chOff x="3006248" y="3073164"/>
            <a:chExt cx="1456048" cy="576064"/>
          </a:xfrm>
        </p:grpSpPr>
        <p:sp>
          <p:nvSpPr>
            <p:cNvPr id="10" name="직사각형 9"/>
            <p:cNvSpPr/>
            <p:nvPr/>
          </p:nvSpPr>
          <p:spPr>
            <a:xfrm>
              <a:off x="3006248" y="3073164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10</a:t>
              </a:r>
              <a:endParaRPr lang="ko-KR" altLang="en-US" dirty="0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3742216" y="3073164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null</a:t>
              </a:r>
              <a:endParaRPr lang="ko-KR" altLang="en-US" dirty="0"/>
            </a:p>
          </p:txBody>
        </p:sp>
      </p:grpSp>
      <p:cxnSp>
        <p:nvCxnSpPr>
          <p:cNvPr id="27" name="연결선: 구부러짐 26"/>
          <p:cNvCxnSpPr>
            <a:endCxn id="10" idx="0"/>
          </p:cNvCxnSpPr>
          <p:nvPr/>
        </p:nvCxnSpPr>
        <p:spPr>
          <a:xfrm rot="5400000">
            <a:off x="958208" y="2646995"/>
            <a:ext cx="1260553" cy="743912"/>
          </a:xfrm>
          <a:prstGeom prst="curvedConnector3">
            <a:avLst/>
          </a:prstGeom>
          <a:ln w="19050">
            <a:solidFill>
              <a:srgbClr val="F30B5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직사각형 27"/>
          <p:cNvSpPr/>
          <p:nvPr/>
        </p:nvSpPr>
        <p:spPr>
          <a:xfrm>
            <a:off x="2952664" y="2100643"/>
            <a:ext cx="679848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</a:t>
            </a:r>
            <a:endParaRPr lang="ko-KR" altLang="en-US" dirty="0"/>
          </a:p>
        </p:txBody>
      </p:sp>
      <p:grpSp>
        <p:nvGrpSpPr>
          <p:cNvPr id="29" name="그룹 28"/>
          <p:cNvGrpSpPr/>
          <p:nvPr/>
        </p:nvGrpSpPr>
        <p:grpSpPr>
          <a:xfrm>
            <a:off x="4304686" y="2100643"/>
            <a:ext cx="1456048" cy="576064"/>
            <a:chOff x="1352600" y="3356328"/>
            <a:chExt cx="1456048" cy="576064"/>
          </a:xfrm>
        </p:grpSpPr>
        <p:sp>
          <p:nvSpPr>
            <p:cNvPr id="30" name="직사각형 29"/>
            <p:cNvSpPr/>
            <p:nvPr/>
          </p:nvSpPr>
          <p:spPr>
            <a:xfrm>
              <a:off x="1352600" y="3356328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null</a:t>
              </a:r>
              <a:endParaRPr lang="ko-KR" altLang="en-US" dirty="0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2088568" y="3356328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4304686" y="1645026"/>
            <a:ext cx="495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Tail</a:t>
            </a:r>
            <a:endParaRPr lang="ko-KR" altLang="en-US" dirty="0"/>
          </a:p>
        </p:txBody>
      </p:sp>
      <p:cxnSp>
        <p:nvCxnSpPr>
          <p:cNvPr id="37" name="연결선: 구부러짐 36"/>
          <p:cNvCxnSpPr>
            <a:cxnSpLocks/>
            <a:endCxn id="10" idx="0"/>
          </p:cNvCxnSpPr>
          <p:nvPr/>
        </p:nvCxnSpPr>
        <p:spPr>
          <a:xfrm rot="10800000" flipV="1">
            <a:off x="1216529" y="2396686"/>
            <a:ext cx="4289547" cy="1252542"/>
          </a:xfrm>
          <a:prstGeom prst="curvedConnector2">
            <a:avLst/>
          </a:prstGeom>
          <a:ln w="19050">
            <a:solidFill>
              <a:srgbClr val="F30B5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직사각형 37"/>
          <p:cNvSpPr/>
          <p:nvPr/>
        </p:nvSpPr>
        <p:spPr>
          <a:xfrm>
            <a:off x="2899399" y="1666493"/>
            <a:ext cx="5289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/>
              <a:t>size</a:t>
            </a:r>
            <a:endParaRPr lang="ko-KR" altLang="en-US" dirty="0"/>
          </a:p>
        </p:txBody>
      </p:sp>
      <p:sp>
        <p:nvSpPr>
          <p:cNvPr id="41" name="직사각형 40"/>
          <p:cNvSpPr/>
          <p:nvPr/>
        </p:nvSpPr>
        <p:spPr>
          <a:xfrm>
            <a:off x="3428326" y="3110857"/>
            <a:ext cx="4953000" cy="246221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public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void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add(Object </a:t>
            </a:r>
            <a:r>
              <a:rPr lang="en-US" altLang="ko-KR" sz="1400" b="1" dirty="0">
                <a:solidFill>
                  <a:srgbClr val="6A3E3E"/>
                </a:solidFill>
                <a:latin typeface="Consolas" panose="020B0609020204030204" pitchFamily="49" charset="0"/>
              </a:rPr>
              <a:t>input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Node </a:t>
            </a:r>
            <a:r>
              <a:rPr lang="en-US" altLang="ko-KR" sz="1400" dirty="0" err="1">
                <a:solidFill>
                  <a:srgbClr val="6A3E3E"/>
                </a:solidFill>
                <a:latin typeface="Consolas" panose="020B0609020204030204" pitchFamily="49" charset="0"/>
              </a:rPr>
              <a:t>newNode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new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Node(</a:t>
            </a:r>
            <a:r>
              <a:rPr lang="en-US" altLang="ko-KR" sz="1400" b="1" dirty="0">
                <a:solidFill>
                  <a:srgbClr val="6A3E3E"/>
                </a:solidFill>
                <a:latin typeface="Consolas" panose="020B0609020204030204" pitchFamily="49" charset="0"/>
              </a:rPr>
              <a:t>input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    if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ko-KR" sz="1400" b="1" i="1" dirty="0" err="1">
                <a:solidFill>
                  <a:srgbClr val="0000C0"/>
                </a:solidFill>
                <a:latin typeface="Consolas" panose="020B0609020204030204" pitchFamily="49" charset="0"/>
              </a:rPr>
              <a:t>head</a:t>
            </a:r>
            <a:r>
              <a:rPr lang="en-US" altLang="ko-KR" sz="1400" b="1" i="1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altLang="ko-KR" sz="1400" b="1" i="1" dirty="0" err="1">
                <a:solidFill>
                  <a:srgbClr val="0000C0"/>
                </a:solidFill>
                <a:latin typeface="Consolas" panose="020B0609020204030204" pitchFamily="49" charset="0"/>
              </a:rPr>
              <a:t>next</a:t>
            </a:r>
            <a:r>
              <a:rPr lang="en-US" altLang="ko-KR" sz="1400" b="1" i="1" dirty="0">
                <a:solidFill>
                  <a:srgbClr val="000000"/>
                </a:solidFill>
                <a:latin typeface="Consolas" panose="020B0609020204030204" pitchFamily="49" charset="0"/>
              </a:rPr>
              <a:t> == </a:t>
            </a:r>
            <a:r>
              <a:rPr lang="en-US" altLang="ko-KR" sz="1400" b="1" i="1" dirty="0">
                <a:solidFill>
                  <a:srgbClr val="7F0055"/>
                </a:solidFill>
                <a:latin typeface="Consolas" panose="020B0609020204030204" pitchFamily="49" charset="0"/>
              </a:rPr>
              <a:t>null</a:t>
            </a:r>
            <a:r>
              <a:rPr lang="en-US" altLang="ko-KR" sz="1400" b="1" i="1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ko-KR" sz="1400" i="1" dirty="0">
                <a:solidFill>
                  <a:srgbClr val="0000C0"/>
                </a:solidFill>
                <a:latin typeface="Consolas" panose="020B0609020204030204" pitchFamily="49" charset="0"/>
              </a:rPr>
              <a:t>        </a:t>
            </a:r>
            <a:r>
              <a:rPr lang="en-US" altLang="ko-KR" sz="1400" i="1" dirty="0" err="1">
                <a:solidFill>
                  <a:srgbClr val="0000C0"/>
                </a:solidFill>
                <a:latin typeface="Consolas" panose="020B0609020204030204" pitchFamily="49" charset="0"/>
              </a:rPr>
              <a:t>head</a:t>
            </a:r>
            <a:r>
              <a:rPr lang="en-US" altLang="ko-KR" sz="1400" i="1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altLang="ko-KR" sz="1400" i="1" dirty="0" err="1">
                <a:solidFill>
                  <a:srgbClr val="0000C0"/>
                </a:solidFill>
                <a:latin typeface="Consolas" panose="020B0609020204030204" pitchFamily="49" charset="0"/>
              </a:rPr>
              <a:t>next</a:t>
            </a:r>
            <a:r>
              <a:rPr lang="en-US" altLang="ko-KR" sz="1400" i="1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ko-KR" sz="1400" i="1" dirty="0" err="1">
                <a:solidFill>
                  <a:srgbClr val="6A3E3E"/>
                </a:solidFill>
                <a:latin typeface="Consolas" panose="020B0609020204030204" pitchFamily="49" charset="0"/>
              </a:rPr>
              <a:t>newNode</a:t>
            </a:r>
            <a:r>
              <a:rPr lang="en-US" altLang="ko-KR" sz="1400" i="1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ko-KR" sz="1400" i="1" dirty="0">
                <a:solidFill>
                  <a:srgbClr val="0000C0"/>
                </a:solidFill>
                <a:latin typeface="Consolas" panose="020B0609020204030204" pitchFamily="49" charset="0"/>
              </a:rPr>
              <a:t>        </a:t>
            </a:r>
            <a:r>
              <a:rPr lang="en-US" altLang="ko-KR" sz="1400" i="1" dirty="0" err="1">
                <a:solidFill>
                  <a:srgbClr val="0000C0"/>
                </a:solidFill>
                <a:latin typeface="Consolas" panose="020B0609020204030204" pitchFamily="49" charset="0"/>
              </a:rPr>
              <a:t>tail</a:t>
            </a:r>
            <a:r>
              <a:rPr lang="en-US" altLang="ko-KR" sz="1400" i="1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altLang="ko-KR" sz="1400" i="1" dirty="0" err="1">
                <a:solidFill>
                  <a:srgbClr val="0000C0"/>
                </a:solidFill>
                <a:latin typeface="Consolas" panose="020B0609020204030204" pitchFamily="49" charset="0"/>
              </a:rPr>
              <a:t>next</a:t>
            </a:r>
            <a:r>
              <a:rPr lang="en-US" altLang="ko-KR" sz="1400" i="1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ko-KR" sz="1400" i="1" dirty="0" err="1">
                <a:solidFill>
                  <a:srgbClr val="6A3E3E"/>
                </a:solidFill>
                <a:latin typeface="Consolas" panose="020B0609020204030204" pitchFamily="49" charset="0"/>
              </a:rPr>
              <a:t>newNode</a:t>
            </a:r>
            <a:r>
              <a:rPr lang="en-US" altLang="ko-KR" sz="1400" i="1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else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r>
              <a:rPr lang="en-US" altLang="ko-KR" sz="1400" i="1" dirty="0">
                <a:solidFill>
                  <a:srgbClr val="0000C0"/>
                </a:solidFill>
                <a:latin typeface="Consolas" panose="020B0609020204030204" pitchFamily="49" charset="0"/>
              </a:rPr>
              <a:t>        </a:t>
            </a:r>
            <a:r>
              <a:rPr lang="en-US" altLang="ko-KR" sz="1400" i="1" dirty="0" err="1">
                <a:solidFill>
                  <a:srgbClr val="0000C0"/>
                </a:solidFill>
                <a:latin typeface="Consolas" panose="020B0609020204030204" pitchFamily="49" charset="0"/>
              </a:rPr>
              <a:t>tail</a:t>
            </a:r>
            <a:r>
              <a:rPr lang="en-US" altLang="ko-KR" sz="1400" i="1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altLang="ko-KR" sz="1400" i="1" dirty="0" err="1">
                <a:solidFill>
                  <a:srgbClr val="0000C0"/>
                </a:solidFill>
                <a:latin typeface="Consolas" panose="020B0609020204030204" pitchFamily="49" charset="0"/>
              </a:rPr>
              <a:t>next</a:t>
            </a:r>
            <a:r>
              <a:rPr lang="en-US" altLang="ko-KR" sz="1400" i="1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altLang="ko-KR" sz="1400" i="1" dirty="0" err="1">
                <a:solidFill>
                  <a:srgbClr val="0000C0"/>
                </a:solidFill>
                <a:latin typeface="Consolas" panose="020B0609020204030204" pitchFamily="49" charset="0"/>
              </a:rPr>
              <a:t>next</a:t>
            </a:r>
            <a:r>
              <a:rPr lang="en-US" altLang="ko-KR" sz="1400" i="1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ko-KR" sz="1400" i="1" dirty="0" err="1">
                <a:solidFill>
                  <a:srgbClr val="6A3E3E"/>
                </a:solidFill>
                <a:latin typeface="Consolas" panose="020B0609020204030204" pitchFamily="49" charset="0"/>
              </a:rPr>
              <a:t>newNode</a:t>
            </a:r>
            <a:r>
              <a:rPr lang="en-US" altLang="ko-KR" sz="1400" i="1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ko-KR" sz="1400" i="1" dirty="0">
                <a:solidFill>
                  <a:srgbClr val="0000C0"/>
                </a:solidFill>
                <a:latin typeface="Consolas" panose="020B0609020204030204" pitchFamily="49" charset="0"/>
              </a:rPr>
              <a:t>        </a:t>
            </a:r>
            <a:r>
              <a:rPr lang="en-US" altLang="ko-KR" sz="1400" i="1" dirty="0" err="1">
                <a:solidFill>
                  <a:srgbClr val="0000C0"/>
                </a:solidFill>
                <a:latin typeface="Consolas" panose="020B0609020204030204" pitchFamily="49" charset="0"/>
              </a:rPr>
              <a:t>tail</a:t>
            </a:r>
            <a:r>
              <a:rPr lang="en-US" altLang="ko-KR" sz="1400" i="1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altLang="ko-KR" sz="1400" i="1" dirty="0" err="1">
                <a:solidFill>
                  <a:srgbClr val="0000C0"/>
                </a:solidFill>
                <a:latin typeface="Consolas" panose="020B0609020204030204" pitchFamily="49" charset="0"/>
              </a:rPr>
              <a:t>next</a:t>
            </a:r>
            <a:r>
              <a:rPr lang="en-US" altLang="ko-KR" sz="1400" i="1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ko-KR" sz="1400" i="1" dirty="0" err="1">
                <a:solidFill>
                  <a:srgbClr val="6A3E3E"/>
                </a:solidFill>
                <a:latin typeface="Consolas" panose="020B0609020204030204" pitchFamily="49" charset="0"/>
              </a:rPr>
              <a:t>newNode</a:t>
            </a:r>
            <a:r>
              <a:rPr lang="en-US" altLang="ko-KR" sz="1400" i="1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altLang="ko-KR" sz="1400" i="1" dirty="0">
                <a:solidFill>
                  <a:srgbClr val="0000C0"/>
                </a:solidFill>
                <a:latin typeface="Consolas" panose="020B0609020204030204" pitchFamily="49" charset="0"/>
              </a:rPr>
              <a:t>    size</a:t>
            </a:r>
            <a:r>
              <a:rPr lang="en-US" altLang="ko-KR" sz="1400" i="1" dirty="0">
                <a:solidFill>
                  <a:srgbClr val="000000"/>
                </a:solidFill>
                <a:latin typeface="Consolas" panose="020B0609020204030204" pitchFamily="49" charset="0"/>
              </a:rPr>
              <a:t>++;</a:t>
            </a:r>
          </a:p>
          <a:p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ko-KR" altLang="en-US" sz="1400" dirty="0"/>
          </a:p>
        </p:txBody>
      </p:sp>
      <p:sp>
        <p:nvSpPr>
          <p:cNvPr id="6" name="직사각형 5"/>
          <p:cNvSpPr/>
          <p:nvPr/>
        </p:nvSpPr>
        <p:spPr>
          <a:xfrm>
            <a:off x="3780421" y="3573016"/>
            <a:ext cx="2684748" cy="8640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303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연결리스트 구현하기 </a:t>
            </a:r>
            <a:r>
              <a:rPr lang="en-US" altLang="ko-KR" dirty="0"/>
              <a:t>– </a:t>
            </a:r>
            <a:r>
              <a:rPr lang="ko-KR" altLang="en-US" dirty="0"/>
              <a:t>노드 추가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15" name="그룹 14"/>
          <p:cNvGrpSpPr/>
          <p:nvPr/>
        </p:nvGrpSpPr>
        <p:grpSpPr>
          <a:xfrm>
            <a:off x="925960" y="1558070"/>
            <a:ext cx="1456048" cy="576064"/>
            <a:chOff x="1352600" y="3356328"/>
            <a:chExt cx="1456048" cy="576064"/>
          </a:xfrm>
        </p:grpSpPr>
        <p:sp>
          <p:nvSpPr>
            <p:cNvPr id="7" name="직사각형 6"/>
            <p:cNvSpPr/>
            <p:nvPr/>
          </p:nvSpPr>
          <p:spPr>
            <a:xfrm>
              <a:off x="1352600" y="3356328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null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2088568" y="3356328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925960" y="1126022"/>
            <a:ext cx="676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Head</a:t>
            </a:r>
            <a:endParaRPr lang="ko-KR" altLang="en-US" dirty="0"/>
          </a:p>
        </p:txBody>
      </p:sp>
      <p:grpSp>
        <p:nvGrpSpPr>
          <p:cNvPr id="25" name="그룹 24"/>
          <p:cNvGrpSpPr/>
          <p:nvPr/>
        </p:nvGrpSpPr>
        <p:grpSpPr>
          <a:xfrm>
            <a:off x="928496" y="3106655"/>
            <a:ext cx="1456048" cy="576064"/>
            <a:chOff x="3006248" y="3073164"/>
            <a:chExt cx="1456048" cy="576064"/>
          </a:xfrm>
        </p:grpSpPr>
        <p:sp>
          <p:nvSpPr>
            <p:cNvPr id="10" name="직사각형 9"/>
            <p:cNvSpPr/>
            <p:nvPr/>
          </p:nvSpPr>
          <p:spPr>
            <a:xfrm>
              <a:off x="3006248" y="3073164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10</a:t>
              </a:r>
              <a:endParaRPr lang="ko-KR" altLang="en-US" dirty="0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3742216" y="3073164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2584680" y="3102451"/>
            <a:ext cx="1456048" cy="576064"/>
            <a:chOff x="4793096" y="3356328"/>
            <a:chExt cx="1456048" cy="576064"/>
          </a:xfrm>
        </p:grpSpPr>
        <p:sp>
          <p:nvSpPr>
            <p:cNvPr id="12" name="직사각형 11"/>
            <p:cNvSpPr/>
            <p:nvPr/>
          </p:nvSpPr>
          <p:spPr>
            <a:xfrm>
              <a:off x="4793096" y="3356328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20</a:t>
              </a:r>
              <a:endParaRPr lang="ko-KR" altLang="en-US" dirty="0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5529064" y="3356328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4256752" y="3102451"/>
            <a:ext cx="1456048" cy="576064"/>
            <a:chOff x="4793096" y="3356328"/>
            <a:chExt cx="1456048" cy="576064"/>
          </a:xfrm>
        </p:grpSpPr>
        <p:sp>
          <p:nvSpPr>
            <p:cNvPr id="20" name="직사각형 19"/>
            <p:cNvSpPr/>
            <p:nvPr/>
          </p:nvSpPr>
          <p:spPr>
            <a:xfrm>
              <a:off x="4793096" y="3356328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30</a:t>
              </a:r>
              <a:endParaRPr lang="ko-KR" altLang="en-US" dirty="0"/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5529064" y="3356328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cxnSp>
        <p:nvCxnSpPr>
          <p:cNvPr id="23" name="직선 화살표 연결선 22"/>
          <p:cNvCxnSpPr>
            <a:cxnSpLocks/>
          </p:cNvCxnSpPr>
          <p:nvPr/>
        </p:nvCxnSpPr>
        <p:spPr>
          <a:xfrm>
            <a:off x="2032448" y="3394687"/>
            <a:ext cx="552232" cy="0"/>
          </a:xfrm>
          <a:prstGeom prst="straightConnector1">
            <a:avLst/>
          </a:prstGeom>
          <a:ln w="19050">
            <a:solidFill>
              <a:srgbClr val="F30B5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화살표 연결선 23"/>
          <p:cNvCxnSpPr>
            <a:cxnSpLocks/>
          </p:cNvCxnSpPr>
          <p:nvPr/>
        </p:nvCxnSpPr>
        <p:spPr>
          <a:xfrm>
            <a:off x="3704520" y="3394687"/>
            <a:ext cx="552232" cy="0"/>
          </a:xfrm>
          <a:prstGeom prst="straightConnector1">
            <a:avLst/>
          </a:prstGeom>
          <a:ln w="19050">
            <a:solidFill>
              <a:srgbClr val="F30B5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연결선: 구부러짐 26"/>
          <p:cNvCxnSpPr>
            <a:endCxn id="10" idx="0"/>
          </p:cNvCxnSpPr>
          <p:nvPr/>
        </p:nvCxnSpPr>
        <p:spPr>
          <a:xfrm rot="5400000">
            <a:off x="1030216" y="2104422"/>
            <a:ext cx="1260553" cy="743912"/>
          </a:xfrm>
          <a:prstGeom prst="curvedConnector3">
            <a:avLst/>
          </a:prstGeom>
          <a:ln w="19050">
            <a:solidFill>
              <a:srgbClr val="F30B5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직사각형 27"/>
          <p:cNvSpPr/>
          <p:nvPr/>
        </p:nvSpPr>
        <p:spPr>
          <a:xfrm>
            <a:off x="3024672" y="1558070"/>
            <a:ext cx="679848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4</a:t>
            </a:r>
            <a:endParaRPr lang="ko-KR" altLang="en-US" dirty="0"/>
          </a:p>
        </p:txBody>
      </p:sp>
      <p:grpSp>
        <p:nvGrpSpPr>
          <p:cNvPr id="29" name="그룹 28"/>
          <p:cNvGrpSpPr/>
          <p:nvPr/>
        </p:nvGrpSpPr>
        <p:grpSpPr>
          <a:xfrm>
            <a:off x="5652526" y="1569891"/>
            <a:ext cx="1456048" cy="576064"/>
            <a:chOff x="1352600" y="3356328"/>
            <a:chExt cx="1456048" cy="576064"/>
          </a:xfrm>
        </p:grpSpPr>
        <p:sp>
          <p:nvSpPr>
            <p:cNvPr id="30" name="직사각형 29"/>
            <p:cNvSpPr/>
            <p:nvPr/>
          </p:nvSpPr>
          <p:spPr>
            <a:xfrm>
              <a:off x="1352600" y="3356328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null</a:t>
              </a:r>
              <a:endParaRPr lang="ko-KR" altLang="en-US" dirty="0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2088568" y="3356328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5652526" y="1114274"/>
            <a:ext cx="495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Tail</a:t>
            </a:r>
            <a:endParaRPr lang="ko-KR" altLang="en-US" dirty="0"/>
          </a:p>
        </p:txBody>
      </p:sp>
      <p:grpSp>
        <p:nvGrpSpPr>
          <p:cNvPr id="33" name="그룹 32"/>
          <p:cNvGrpSpPr/>
          <p:nvPr/>
        </p:nvGrpSpPr>
        <p:grpSpPr>
          <a:xfrm>
            <a:off x="5961112" y="3102451"/>
            <a:ext cx="1456048" cy="576064"/>
            <a:chOff x="4793096" y="3356328"/>
            <a:chExt cx="1456048" cy="576064"/>
          </a:xfrm>
        </p:grpSpPr>
        <p:sp>
          <p:nvSpPr>
            <p:cNvPr id="34" name="직사각형 33"/>
            <p:cNvSpPr/>
            <p:nvPr/>
          </p:nvSpPr>
          <p:spPr>
            <a:xfrm>
              <a:off x="4793096" y="3356328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40</a:t>
              </a:r>
              <a:endParaRPr lang="ko-KR" altLang="en-US" dirty="0"/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5529064" y="3356328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cxnSp>
        <p:nvCxnSpPr>
          <p:cNvPr id="36" name="직선 화살표 연결선 35"/>
          <p:cNvCxnSpPr>
            <a:cxnSpLocks/>
          </p:cNvCxnSpPr>
          <p:nvPr/>
        </p:nvCxnSpPr>
        <p:spPr>
          <a:xfrm>
            <a:off x="5408880" y="3394687"/>
            <a:ext cx="552232" cy="0"/>
          </a:xfrm>
          <a:prstGeom prst="straightConnector1">
            <a:avLst/>
          </a:prstGeom>
          <a:ln w="19050">
            <a:solidFill>
              <a:srgbClr val="F30B5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연결선: 구부러짐 36"/>
          <p:cNvCxnSpPr>
            <a:cxnSpLocks/>
            <a:endCxn id="34" idx="0"/>
          </p:cNvCxnSpPr>
          <p:nvPr/>
        </p:nvCxnSpPr>
        <p:spPr>
          <a:xfrm rot="5400000">
            <a:off x="5912579" y="2266496"/>
            <a:ext cx="1244528" cy="427382"/>
          </a:xfrm>
          <a:prstGeom prst="curvedConnector3">
            <a:avLst>
              <a:gd name="adj1" fmla="val 50000"/>
            </a:avLst>
          </a:prstGeom>
          <a:ln w="19050">
            <a:solidFill>
              <a:srgbClr val="F30B5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직사각형 37"/>
          <p:cNvSpPr/>
          <p:nvPr/>
        </p:nvSpPr>
        <p:spPr>
          <a:xfrm>
            <a:off x="2971407" y="1123920"/>
            <a:ext cx="5289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/>
              <a:t>size</a:t>
            </a:r>
            <a:endParaRPr lang="ko-KR" altLang="en-US" dirty="0"/>
          </a:p>
        </p:txBody>
      </p:sp>
      <p:grpSp>
        <p:nvGrpSpPr>
          <p:cNvPr id="43" name="그룹 42"/>
          <p:cNvGrpSpPr/>
          <p:nvPr/>
        </p:nvGrpSpPr>
        <p:grpSpPr>
          <a:xfrm>
            <a:off x="7675866" y="2350158"/>
            <a:ext cx="1456048" cy="576064"/>
            <a:chOff x="4793096" y="3356328"/>
            <a:chExt cx="1456048" cy="576064"/>
          </a:xfrm>
        </p:grpSpPr>
        <p:sp>
          <p:nvSpPr>
            <p:cNvPr id="44" name="직사각형 43"/>
            <p:cNvSpPr/>
            <p:nvPr/>
          </p:nvSpPr>
          <p:spPr>
            <a:xfrm>
              <a:off x="4793096" y="3356328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50</a:t>
              </a:r>
              <a:endParaRPr lang="ko-KR" altLang="en-US" dirty="0"/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5529064" y="3356328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null</a:t>
              </a:r>
              <a:endParaRPr lang="ko-KR" altLang="en-US" dirty="0"/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7666470" y="1949468"/>
            <a:ext cx="1094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err="1"/>
              <a:t>newNode</a:t>
            </a:r>
            <a:endParaRPr lang="ko-KR" altLang="en-US" dirty="0"/>
          </a:p>
        </p:txBody>
      </p:sp>
      <p:cxnSp>
        <p:nvCxnSpPr>
          <p:cNvPr id="47" name="연결선: 구부러짐 46"/>
          <p:cNvCxnSpPr>
            <a:cxnSpLocks/>
            <a:endCxn id="44" idx="1"/>
          </p:cNvCxnSpPr>
          <p:nvPr/>
        </p:nvCxnSpPr>
        <p:spPr>
          <a:xfrm>
            <a:off x="6764421" y="1857923"/>
            <a:ext cx="911445" cy="780267"/>
          </a:xfrm>
          <a:prstGeom prst="curvedConnector3">
            <a:avLst>
              <a:gd name="adj1" fmla="val 50000"/>
            </a:avLst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연결선: 구부러짐 49"/>
          <p:cNvCxnSpPr>
            <a:cxnSpLocks/>
            <a:endCxn id="44" idx="1"/>
          </p:cNvCxnSpPr>
          <p:nvPr/>
        </p:nvCxnSpPr>
        <p:spPr>
          <a:xfrm rot="5400000" flipH="1" flipV="1">
            <a:off x="6996082" y="2745215"/>
            <a:ext cx="786808" cy="572759"/>
          </a:xfrm>
          <a:prstGeom prst="curvedConnector2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6985112" y="2710198"/>
            <a:ext cx="301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7220143" y="2080069"/>
            <a:ext cx="301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16" name="직사각형 15"/>
          <p:cNvSpPr/>
          <p:nvPr/>
        </p:nvSpPr>
        <p:spPr>
          <a:xfrm>
            <a:off x="548172" y="3778131"/>
            <a:ext cx="4953000" cy="246221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public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void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add(Object </a:t>
            </a:r>
            <a:r>
              <a:rPr lang="en-US" altLang="ko-KR" sz="1400" b="1" dirty="0">
                <a:solidFill>
                  <a:srgbClr val="6A3E3E"/>
                </a:solidFill>
                <a:latin typeface="Consolas" panose="020B0609020204030204" pitchFamily="49" charset="0"/>
              </a:rPr>
              <a:t>input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Node </a:t>
            </a:r>
            <a:r>
              <a:rPr lang="en-US" altLang="ko-KR" sz="1400" dirty="0" err="1">
                <a:solidFill>
                  <a:srgbClr val="6A3E3E"/>
                </a:solidFill>
                <a:latin typeface="Consolas" panose="020B0609020204030204" pitchFamily="49" charset="0"/>
              </a:rPr>
              <a:t>newNode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new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Node(</a:t>
            </a:r>
            <a:r>
              <a:rPr lang="en-US" altLang="ko-KR" sz="1400" b="1" dirty="0">
                <a:solidFill>
                  <a:srgbClr val="6A3E3E"/>
                </a:solidFill>
                <a:latin typeface="Consolas" panose="020B0609020204030204" pitchFamily="49" charset="0"/>
              </a:rPr>
              <a:t>input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    if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ko-KR" sz="1400" b="1" dirty="0" err="1">
                <a:solidFill>
                  <a:srgbClr val="0000C0"/>
                </a:solidFill>
                <a:latin typeface="Consolas" panose="020B0609020204030204" pitchFamily="49" charset="0"/>
              </a:rPr>
              <a:t>head</a:t>
            </a:r>
            <a:r>
              <a:rPr lang="en-US" altLang="ko-KR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altLang="ko-KR" sz="1400" b="1" dirty="0" err="1">
                <a:solidFill>
                  <a:srgbClr val="0000C0"/>
                </a:solidFill>
                <a:latin typeface="Consolas" panose="020B0609020204030204" pitchFamily="49" charset="0"/>
              </a:rPr>
              <a:t>next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== </a:t>
            </a:r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null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ko-KR" sz="1400" dirty="0">
                <a:solidFill>
                  <a:srgbClr val="0000C0"/>
                </a:solidFill>
                <a:latin typeface="Consolas" panose="020B0609020204030204" pitchFamily="49" charset="0"/>
              </a:rPr>
              <a:t>        </a:t>
            </a:r>
            <a:r>
              <a:rPr lang="en-US" altLang="ko-KR" sz="1400" dirty="0" err="1">
                <a:solidFill>
                  <a:srgbClr val="0000C0"/>
                </a:solidFill>
                <a:latin typeface="Consolas" panose="020B0609020204030204" pitchFamily="49" charset="0"/>
              </a:rPr>
              <a:t>head</a:t>
            </a:r>
            <a:r>
              <a:rPr lang="en-US" altLang="ko-KR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altLang="ko-KR" sz="1400" dirty="0" err="1">
                <a:solidFill>
                  <a:srgbClr val="0000C0"/>
                </a:solidFill>
                <a:latin typeface="Consolas" panose="020B0609020204030204" pitchFamily="49" charset="0"/>
              </a:rPr>
              <a:t>next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ko-KR" sz="1400" dirty="0" err="1">
                <a:solidFill>
                  <a:srgbClr val="6A3E3E"/>
                </a:solidFill>
                <a:latin typeface="Consolas" panose="020B0609020204030204" pitchFamily="49" charset="0"/>
              </a:rPr>
              <a:t>newNode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ko-KR" sz="1400" dirty="0">
                <a:solidFill>
                  <a:srgbClr val="0000C0"/>
                </a:solidFill>
                <a:latin typeface="Consolas" panose="020B0609020204030204" pitchFamily="49" charset="0"/>
              </a:rPr>
              <a:t>        </a:t>
            </a:r>
            <a:r>
              <a:rPr lang="en-US" altLang="ko-KR" sz="1400" dirty="0" err="1">
                <a:solidFill>
                  <a:srgbClr val="0000C0"/>
                </a:solidFill>
                <a:latin typeface="Consolas" panose="020B0609020204030204" pitchFamily="49" charset="0"/>
              </a:rPr>
              <a:t>tail</a:t>
            </a:r>
            <a:r>
              <a:rPr lang="en-US" altLang="ko-KR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altLang="ko-KR" sz="1400" dirty="0" err="1">
                <a:solidFill>
                  <a:srgbClr val="0000C0"/>
                </a:solidFill>
                <a:latin typeface="Consolas" panose="020B0609020204030204" pitchFamily="49" charset="0"/>
              </a:rPr>
              <a:t>next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ko-KR" sz="1400" dirty="0" err="1">
                <a:solidFill>
                  <a:srgbClr val="6A3E3E"/>
                </a:solidFill>
                <a:latin typeface="Consolas" panose="020B0609020204030204" pitchFamily="49" charset="0"/>
              </a:rPr>
              <a:t>newNode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else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r>
              <a:rPr lang="en-US" altLang="ko-KR" sz="1400" dirty="0">
                <a:solidFill>
                  <a:srgbClr val="0000C0"/>
                </a:solidFill>
                <a:latin typeface="Consolas" panose="020B0609020204030204" pitchFamily="49" charset="0"/>
              </a:rPr>
              <a:t>        </a:t>
            </a:r>
            <a:r>
              <a:rPr lang="en-US" altLang="ko-KR" sz="1400" dirty="0" err="1">
                <a:solidFill>
                  <a:srgbClr val="0000C0"/>
                </a:solidFill>
                <a:latin typeface="Consolas" panose="020B0609020204030204" pitchFamily="49" charset="0"/>
              </a:rPr>
              <a:t>tail</a:t>
            </a:r>
            <a:r>
              <a:rPr lang="en-US" altLang="ko-KR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altLang="ko-KR" sz="1400" dirty="0" err="1">
                <a:solidFill>
                  <a:srgbClr val="0000C0"/>
                </a:solidFill>
                <a:latin typeface="Consolas" panose="020B0609020204030204" pitchFamily="49" charset="0"/>
              </a:rPr>
              <a:t>next</a:t>
            </a:r>
            <a:r>
              <a:rPr lang="en-US" altLang="ko-KR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altLang="ko-KR" sz="1400" dirty="0" err="1">
                <a:solidFill>
                  <a:srgbClr val="0000C0"/>
                </a:solidFill>
                <a:latin typeface="Consolas" panose="020B0609020204030204" pitchFamily="49" charset="0"/>
              </a:rPr>
              <a:t>next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ko-KR" sz="1400" dirty="0" err="1">
                <a:solidFill>
                  <a:srgbClr val="6A3E3E"/>
                </a:solidFill>
                <a:latin typeface="Consolas" panose="020B0609020204030204" pitchFamily="49" charset="0"/>
              </a:rPr>
              <a:t>newNode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ko-KR" sz="1400" dirty="0">
                <a:solidFill>
                  <a:srgbClr val="0000C0"/>
                </a:solidFill>
                <a:latin typeface="Consolas" panose="020B0609020204030204" pitchFamily="49" charset="0"/>
              </a:rPr>
              <a:t>        </a:t>
            </a:r>
            <a:r>
              <a:rPr lang="en-US" altLang="ko-KR" sz="1400" dirty="0" err="1">
                <a:solidFill>
                  <a:srgbClr val="0000C0"/>
                </a:solidFill>
                <a:latin typeface="Consolas" panose="020B0609020204030204" pitchFamily="49" charset="0"/>
              </a:rPr>
              <a:t>tail</a:t>
            </a:r>
            <a:r>
              <a:rPr lang="en-US" altLang="ko-KR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altLang="ko-KR" sz="1400" dirty="0" err="1">
                <a:solidFill>
                  <a:srgbClr val="0000C0"/>
                </a:solidFill>
                <a:latin typeface="Consolas" panose="020B0609020204030204" pitchFamily="49" charset="0"/>
              </a:rPr>
              <a:t>next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ko-KR" sz="1400" dirty="0" err="1">
                <a:solidFill>
                  <a:srgbClr val="6A3E3E"/>
                </a:solidFill>
                <a:latin typeface="Consolas" panose="020B0609020204030204" pitchFamily="49" charset="0"/>
              </a:rPr>
              <a:t>newNode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altLang="ko-KR" sz="1400" dirty="0">
                <a:solidFill>
                  <a:srgbClr val="0000C0"/>
                </a:solidFill>
                <a:latin typeface="Consolas" panose="020B0609020204030204" pitchFamily="49" charset="0"/>
              </a:rPr>
              <a:t>    size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++;</a:t>
            </a:r>
          </a:p>
          <a:p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59960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연결리스트 구현하기 </a:t>
            </a:r>
            <a:r>
              <a:rPr lang="en-US" altLang="ko-KR" dirty="0"/>
              <a:t>– </a:t>
            </a:r>
            <a:r>
              <a:rPr lang="ko-KR" altLang="en-US" dirty="0"/>
              <a:t>노드 리스트 출력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42915" y="1340768"/>
            <a:ext cx="4394061" cy="452431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ko-KR" b="1" dirty="0">
                <a:solidFill>
                  <a:srgbClr val="7F0055"/>
                </a:solidFill>
                <a:latin typeface="Consolas" panose="020B0609020204030204" pitchFamily="49" charset="0"/>
              </a:rPr>
              <a:t>public</a:t>
            </a:r>
            <a:r>
              <a:rPr lang="en-US" altLang="ko-KR" b="1" dirty="0">
                <a:solidFill>
                  <a:srgbClr val="000000"/>
                </a:solidFill>
                <a:latin typeface="Consolas" panose="020B0609020204030204" pitchFamily="49" charset="0"/>
              </a:rPr>
              <a:t> String </a:t>
            </a:r>
            <a:r>
              <a:rPr lang="en-US" altLang="ko-KR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toString</a:t>
            </a:r>
            <a:r>
              <a:rPr lang="en-US" altLang="ko-KR" b="1" dirty="0">
                <a:solidFill>
                  <a:srgbClr val="000000"/>
                </a:solidFill>
                <a:latin typeface="Consolas" panose="020B0609020204030204" pitchFamily="49" charset="0"/>
              </a:rPr>
              <a:t>() {</a:t>
            </a:r>
          </a:p>
          <a:p>
            <a:r>
              <a:rPr lang="en-US" altLang="ko-KR" dirty="0">
                <a:solidFill>
                  <a:srgbClr val="000000"/>
                </a:solidFill>
                <a:latin typeface="Consolas" panose="020B0609020204030204" pitchFamily="49" charset="0"/>
              </a:rPr>
              <a:t>    Node </a:t>
            </a:r>
            <a:r>
              <a:rPr lang="en-US" altLang="ko-KR" dirty="0" err="1">
                <a:solidFill>
                  <a:srgbClr val="6A3E3E"/>
                </a:solidFill>
                <a:latin typeface="Consolas" panose="020B0609020204030204" pitchFamily="49" charset="0"/>
              </a:rPr>
              <a:t>node</a:t>
            </a:r>
            <a:r>
              <a:rPr lang="en-US" altLang="ko-KR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ko-KR" dirty="0" err="1">
                <a:solidFill>
                  <a:srgbClr val="0000C0"/>
                </a:solidFill>
                <a:latin typeface="Consolas" panose="020B0609020204030204" pitchFamily="49" charset="0"/>
              </a:rPr>
              <a:t>head</a:t>
            </a:r>
            <a:r>
              <a:rPr lang="en-US" altLang="ko-KR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altLang="ko-KR" dirty="0" err="1">
                <a:solidFill>
                  <a:srgbClr val="0000C0"/>
                </a:solidFill>
                <a:latin typeface="Consolas" panose="020B0609020204030204" pitchFamily="49" charset="0"/>
              </a:rPr>
              <a:t>next</a:t>
            </a:r>
            <a:r>
              <a:rPr lang="en-US" altLang="ko-KR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ko-KR" b="1" dirty="0">
                <a:solidFill>
                  <a:srgbClr val="7F0055"/>
                </a:solidFill>
                <a:latin typeface="Consolas" panose="020B0609020204030204" pitchFamily="49" charset="0"/>
              </a:rPr>
              <a:t>    if</a:t>
            </a:r>
            <a:r>
              <a:rPr lang="en-US" altLang="ko-KR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ko-KR" b="1" dirty="0">
                <a:solidFill>
                  <a:srgbClr val="6A3E3E"/>
                </a:solidFill>
                <a:latin typeface="Consolas" panose="020B0609020204030204" pitchFamily="49" charset="0"/>
              </a:rPr>
              <a:t>node</a:t>
            </a:r>
            <a:r>
              <a:rPr lang="en-US" altLang="ko-KR" b="1" dirty="0">
                <a:solidFill>
                  <a:srgbClr val="000000"/>
                </a:solidFill>
                <a:latin typeface="Consolas" panose="020B0609020204030204" pitchFamily="49" charset="0"/>
              </a:rPr>
              <a:t> == </a:t>
            </a:r>
            <a:r>
              <a:rPr lang="en-US" altLang="ko-KR" b="1" dirty="0">
                <a:solidFill>
                  <a:srgbClr val="7F0055"/>
                </a:solidFill>
                <a:latin typeface="Consolas" panose="020B0609020204030204" pitchFamily="49" charset="0"/>
              </a:rPr>
              <a:t>null</a:t>
            </a:r>
            <a:r>
              <a:rPr lang="en-US" altLang="ko-KR" b="1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ko-KR" b="1" dirty="0">
                <a:solidFill>
                  <a:srgbClr val="7F0055"/>
                </a:solidFill>
                <a:latin typeface="Consolas" panose="020B0609020204030204" pitchFamily="49" charset="0"/>
              </a:rPr>
              <a:t>        return</a:t>
            </a:r>
            <a:r>
              <a:rPr lang="en-US" altLang="ko-KR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ko-KR" b="1" dirty="0">
                <a:solidFill>
                  <a:srgbClr val="2A00FF"/>
                </a:solidFill>
                <a:latin typeface="Consolas" panose="020B0609020204030204" pitchFamily="49" charset="0"/>
              </a:rPr>
              <a:t>"[]"</a:t>
            </a:r>
            <a:r>
              <a:rPr lang="en-US" altLang="ko-KR" b="1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ko-KR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altLang="ko-KR" dirty="0">
                <a:solidFill>
                  <a:srgbClr val="000000"/>
                </a:solidFill>
                <a:latin typeface="Consolas" panose="020B0609020204030204" pitchFamily="49" charset="0"/>
              </a:rPr>
              <a:t>    String </a:t>
            </a:r>
            <a:r>
              <a:rPr lang="en-US" altLang="ko-KR" dirty="0" err="1">
                <a:solidFill>
                  <a:srgbClr val="6A3E3E"/>
                </a:solidFill>
                <a:latin typeface="Consolas" panose="020B0609020204030204" pitchFamily="49" charset="0"/>
              </a:rPr>
              <a:t>str</a:t>
            </a:r>
            <a:r>
              <a:rPr lang="en-US" altLang="ko-KR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ko-KR" dirty="0">
                <a:solidFill>
                  <a:srgbClr val="2A00FF"/>
                </a:solidFill>
                <a:latin typeface="Consolas" panose="020B0609020204030204" pitchFamily="49" charset="0"/>
              </a:rPr>
              <a:t>"["</a:t>
            </a:r>
            <a:r>
              <a:rPr lang="en-US" altLang="ko-KR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ko-KR" b="1" dirty="0">
                <a:solidFill>
                  <a:srgbClr val="7F0055"/>
                </a:solidFill>
                <a:latin typeface="Consolas" panose="020B0609020204030204" pitchFamily="49" charset="0"/>
              </a:rPr>
              <a:t>    while</a:t>
            </a:r>
            <a:r>
              <a:rPr lang="en-US" altLang="ko-KR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ko-KR" b="1" dirty="0">
                <a:solidFill>
                  <a:srgbClr val="6A3E3E"/>
                </a:solidFill>
                <a:latin typeface="Consolas" panose="020B0609020204030204" pitchFamily="49" charset="0"/>
              </a:rPr>
              <a:t>node</a:t>
            </a:r>
            <a:r>
              <a:rPr lang="en-US" altLang="ko-KR" b="1" dirty="0">
                <a:solidFill>
                  <a:srgbClr val="000000"/>
                </a:solidFill>
                <a:latin typeface="Consolas" panose="020B0609020204030204" pitchFamily="49" charset="0"/>
              </a:rPr>
              <a:t> != </a:t>
            </a:r>
            <a:r>
              <a:rPr lang="en-US" altLang="ko-KR" b="1" dirty="0">
                <a:solidFill>
                  <a:srgbClr val="7F0055"/>
                </a:solidFill>
                <a:latin typeface="Consolas" panose="020B0609020204030204" pitchFamily="49" charset="0"/>
              </a:rPr>
              <a:t>null</a:t>
            </a:r>
            <a:r>
              <a:rPr lang="en-US" altLang="ko-KR" b="1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ko-KR" dirty="0">
                <a:solidFill>
                  <a:srgbClr val="6A3E3E"/>
                </a:solidFill>
                <a:latin typeface="Consolas" panose="020B0609020204030204" pitchFamily="49" charset="0"/>
              </a:rPr>
              <a:t>        </a:t>
            </a:r>
            <a:r>
              <a:rPr lang="en-US" altLang="ko-KR" dirty="0" err="1">
                <a:solidFill>
                  <a:srgbClr val="6A3E3E"/>
                </a:solidFill>
                <a:latin typeface="Consolas" panose="020B0609020204030204" pitchFamily="49" charset="0"/>
              </a:rPr>
              <a:t>str</a:t>
            </a:r>
            <a:r>
              <a:rPr lang="en-US" altLang="ko-KR" dirty="0">
                <a:solidFill>
                  <a:srgbClr val="000000"/>
                </a:solidFill>
                <a:latin typeface="Consolas" panose="020B0609020204030204" pitchFamily="49" charset="0"/>
              </a:rPr>
              <a:t> += </a:t>
            </a:r>
            <a:r>
              <a:rPr lang="en-US" altLang="ko-KR" dirty="0" err="1">
                <a:solidFill>
                  <a:srgbClr val="6A3E3E"/>
                </a:solidFill>
                <a:latin typeface="Consolas" panose="020B0609020204030204" pitchFamily="49" charset="0"/>
              </a:rPr>
              <a:t>node</a:t>
            </a:r>
            <a:r>
              <a:rPr lang="en-US" altLang="ko-KR" dirty="0" err="1">
                <a:solidFill>
                  <a:srgbClr val="000000"/>
                </a:solidFill>
                <a:latin typeface="Consolas" panose="020B0609020204030204" pitchFamily="49" charset="0"/>
              </a:rPr>
              <a:t>.toString</a:t>
            </a:r>
            <a:r>
              <a:rPr lang="en-US" altLang="ko-KR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altLang="ko-KR" b="1" dirty="0">
                <a:solidFill>
                  <a:srgbClr val="7F0055"/>
                </a:solidFill>
                <a:latin typeface="Consolas" panose="020B0609020204030204" pitchFamily="49" charset="0"/>
              </a:rPr>
              <a:t>        if</a:t>
            </a:r>
            <a:r>
              <a:rPr lang="en-US" altLang="ko-KR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ko-KR" b="1" dirty="0">
                <a:solidFill>
                  <a:srgbClr val="6A3E3E"/>
                </a:solidFill>
                <a:latin typeface="Consolas" panose="020B0609020204030204" pitchFamily="49" charset="0"/>
              </a:rPr>
              <a:t>node</a:t>
            </a:r>
            <a:r>
              <a:rPr lang="en-US" altLang="ko-KR" b="1" dirty="0">
                <a:solidFill>
                  <a:srgbClr val="000000"/>
                </a:solidFill>
                <a:latin typeface="Consolas" panose="020B0609020204030204" pitchFamily="49" charset="0"/>
              </a:rPr>
              <a:t> != </a:t>
            </a:r>
            <a:r>
              <a:rPr lang="en-US" altLang="ko-KR" b="1" dirty="0" err="1">
                <a:solidFill>
                  <a:srgbClr val="0000C0"/>
                </a:solidFill>
                <a:latin typeface="Consolas" panose="020B0609020204030204" pitchFamily="49" charset="0"/>
              </a:rPr>
              <a:t>tail</a:t>
            </a:r>
            <a:r>
              <a:rPr lang="en-US" altLang="ko-KR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altLang="ko-KR" b="1" dirty="0" err="1">
                <a:solidFill>
                  <a:srgbClr val="0000C0"/>
                </a:solidFill>
                <a:latin typeface="Consolas" panose="020B0609020204030204" pitchFamily="49" charset="0"/>
              </a:rPr>
              <a:t>next</a:t>
            </a:r>
            <a:r>
              <a:rPr lang="en-US" altLang="ko-KR" b="1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ko-KR" dirty="0">
                <a:solidFill>
                  <a:srgbClr val="6A3E3E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ko-KR" dirty="0" err="1">
                <a:solidFill>
                  <a:srgbClr val="6A3E3E"/>
                </a:solidFill>
                <a:latin typeface="Consolas" panose="020B0609020204030204" pitchFamily="49" charset="0"/>
              </a:rPr>
              <a:t>str</a:t>
            </a:r>
            <a:r>
              <a:rPr lang="en-US" altLang="ko-KR" dirty="0">
                <a:solidFill>
                  <a:srgbClr val="000000"/>
                </a:solidFill>
                <a:latin typeface="Consolas" panose="020B0609020204030204" pitchFamily="49" charset="0"/>
              </a:rPr>
              <a:t> += </a:t>
            </a:r>
            <a:r>
              <a:rPr lang="en-US" altLang="ko-KR" dirty="0">
                <a:solidFill>
                  <a:srgbClr val="2A00FF"/>
                </a:solidFill>
                <a:latin typeface="Consolas" panose="020B0609020204030204" pitchFamily="49" charset="0"/>
              </a:rPr>
              <a:t>", "</a:t>
            </a:r>
            <a:r>
              <a:rPr lang="en-US" altLang="ko-KR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ko-KR" dirty="0">
                <a:solidFill>
                  <a:srgbClr val="000000"/>
                </a:solidFill>
                <a:latin typeface="Consolas" panose="020B0609020204030204" pitchFamily="49" charset="0"/>
              </a:rPr>
              <a:t>        }</a:t>
            </a:r>
          </a:p>
          <a:p>
            <a:r>
              <a:rPr lang="en-US" altLang="ko-KR" dirty="0">
                <a:solidFill>
                  <a:srgbClr val="6A3E3E"/>
                </a:solidFill>
                <a:latin typeface="Consolas" panose="020B0609020204030204" pitchFamily="49" charset="0"/>
              </a:rPr>
              <a:t>        node</a:t>
            </a:r>
            <a:r>
              <a:rPr lang="en-US" altLang="ko-KR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ko-KR" dirty="0" err="1">
                <a:solidFill>
                  <a:srgbClr val="6A3E3E"/>
                </a:solidFill>
                <a:latin typeface="Consolas" panose="020B0609020204030204" pitchFamily="49" charset="0"/>
              </a:rPr>
              <a:t>node</a:t>
            </a:r>
            <a:r>
              <a:rPr lang="en-US" altLang="ko-KR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altLang="ko-KR" dirty="0" err="1">
                <a:solidFill>
                  <a:srgbClr val="0000C0"/>
                </a:solidFill>
                <a:latin typeface="Consolas" panose="020B0609020204030204" pitchFamily="49" charset="0"/>
              </a:rPr>
              <a:t>next</a:t>
            </a:r>
            <a:r>
              <a:rPr lang="en-US" altLang="ko-KR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ko-KR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altLang="ko-KR" dirty="0">
                <a:solidFill>
                  <a:srgbClr val="6A3E3E"/>
                </a:solidFill>
                <a:latin typeface="Consolas" panose="020B0609020204030204" pitchFamily="49" charset="0"/>
              </a:rPr>
              <a:t>    </a:t>
            </a:r>
            <a:r>
              <a:rPr lang="en-US" altLang="ko-KR" dirty="0" err="1">
                <a:solidFill>
                  <a:srgbClr val="6A3E3E"/>
                </a:solidFill>
                <a:latin typeface="Consolas" panose="020B0609020204030204" pitchFamily="49" charset="0"/>
              </a:rPr>
              <a:t>str</a:t>
            </a:r>
            <a:r>
              <a:rPr lang="en-US" altLang="ko-KR" dirty="0">
                <a:solidFill>
                  <a:srgbClr val="000000"/>
                </a:solidFill>
                <a:latin typeface="Consolas" panose="020B0609020204030204" pitchFamily="49" charset="0"/>
              </a:rPr>
              <a:t> += </a:t>
            </a:r>
            <a:r>
              <a:rPr lang="en-US" altLang="ko-KR" dirty="0">
                <a:solidFill>
                  <a:srgbClr val="2A00FF"/>
                </a:solidFill>
                <a:latin typeface="Consolas" panose="020B0609020204030204" pitchFamily="49" charset="0"/>
              </a:rPr>
              <a:t>"]"</a:t>
            </a:r>
            <a:r>
              <a:rPr lang="en-US" altLang="ko-KR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ko-KR" b="1" dirty="0">
                <a:solidFill>
                  <a:srgbClr val="7F0055"/>
                </a:solidFill>
                <a:latin typeface="Consolas" panose="020B0609020204030204" pitchFamily="49" charset="0"/>
              </a:rPr>
              <a:t>    return</a:t>
            </a:r>
            <a:r>
              <a:rPr lang="en-US" altLang="ko-KR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ko-KR" b="1" dirty="0" err="1">
                <a:solidFill>
                  <a:srgbClr val="6A3E3E"/>
                </a:solidFill>
                <a:latin typeface="Consolas" panose="020B0609020204030204" pitchFamily="49" charset="0"/>
              </a:rPr>
              <a:t>str</a:t>
            </a:r>
            <a:r>
              <a:rPr lang="en-US" altLang="ko-KR" b="1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ko-KR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5097016" y="1340768"/>
            <a:ext cx="4608512" cy="31393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ko-KR" b="1" dirty="0">
                <a:solidFill>
                  <a:srgbClr val="7F0055"/>
                </a:solidFill>
                <a:latin typeface="Consolas" panose="020B0609020204030204" pitchFamily="49" charset="0"/>
              </a:rPr>
              <a:t>public</a:t>
            </a:r>
            <a:r>
              <a:rPr lang="en-US" altLang="ko-KR" b="1" dirty="0">
                <a:solidFill>
                  <a:srgbClr val="000000"/>
                </a:solidFill>
                <a:latin typeface="Consolas" panose="020B0609020204030204" pitchFamily="49" charset="0"/>
              </a:rPr>
              <a:t> Node get(</a:t>
            </a:r>
            <a:r>
              <a:rPr lang="en-US" altLang="ko-KR" b="1" dirty="0" err="1">
                <a:solidFill>
                  <a:srgbClr val="7F0055"/>
                </a:solidFill>
                <a:latin typeface="Consolas" panose="020B0609020204030204" pitchFamily="49" charset="0"/>
              </a:rPr>
              <a:t>int</a:t>
            </a:r>
            <a:r>
              <a:rPr lang="en-US" altLang="ko-KR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ko-KR" b="1" dirty="0">
                <a:solidFill>
                  <a:srgbClr val="6A3E3E"/>
                </a:solidFill>
                <a:latin typeface="Consolas" panose="020B0609020204030204" pitchFamily="49" charset="0"/>
              </a:rPr>
              <a:t>index</a:t>
            </a:r>
            <a:r>
              <a:rPr lang="en-US" altLang="ko-KR" b="1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ko-KR" dirty="0">
                <a:solidFill>
                  <a:srgbClr val="000000"/>
                </a:solidFill>
                <a:latin typeface="Consolas" panose="020B0609020204030204" pitchFamily="49" charset="0"/>
              </a:rPr>
              <a:t>    Node </a:t>
            </a:r>
            <a:r>
              <a:rPr lang="en-US" altLang="ko-KR" dirty="0" err="1">
                <a:solidFill>
                  <a:srgbClr val="6A3E3E"/>
                </a:solidFill>
                <a:latin typeface="Consolas" panose="020B0609020204030204" pitchFamily="49" charset="0"/>
              </a:rPr>
              <a:t>node</a:t>
            </a:r>
            <a:r>
              <a:rPr lang="en-US" altLang="ko-KR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ko-KR" dirty="0" err="1">
                <a:solidFill>
                  <a:srgbClr val="0000C0"/>
                </a:solidFill>
                <a:latin typeface="Consolas" panose="020B0609020204030204" pitchFamily="49" charset="0"/>
              </a:rPr>
              <a:t>head</a:t>
            </a:r>
            <a:r>
              <a:rPr lang="en-US" altLang="ko-KR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altLang="ko-KR" dirty="0" err="1">
                <a:solidFill>
                  <a:srgbClr val="0000C0"/>
                </a:solidFill>
                <a:latin typeface="Consolas" panose="020B0609020204030204" pitchFamily="49" charset="0"/>
              </a:rPr>
              <a:t>next</a:t>
            </a:r>
            <a:r>
              <a:rPr lang="en-US" altLang="ko-KR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ko-KR" b="1" dirty="0">
                <a:solidFill>
                  <a:srgbClr val="7F0055"/>
                </a:solidFill>
                <a:latin typeface="Consolas" panose="020B0609020204030204" pitchFamily="49" charset="0"/>
              </a:rPr>
              <a:t>    for</a:t>
            </a:r>
            <a:r>
              <a:rPr lang="en-US" altLang="ko-KR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ko-KR" b="1" dirty="0" err="1">
                <a:solidFill>
                  <a:srgbClr val="7F0055"/>
                </a:solidFill>
                <a:latin typeface="Consolas" panose="020B0609020204030204" pitchFamily="49" charset="0"/>
              </a:rPr>
              <a:t>int</a:t>
            </a:r>
            <a:r>
              <a:rPr lang="en-US" altLang="ko-KR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ko-KR" b="1" dirty="0" err="1">
                <a:solidFill>
                  <a:srgbClr val="6A3E3E"/>
                </a:solidFill>
                <a:latin typeface="Consolas" panose="020B0609020204030204" pitchFamily="49" charset="0"/>
              </a:rPr>
              <a:t>i</a:t>
            </a:r>
            <a:r>
              <a:rPr lang="en-US" altLang="ko-KR" b="1" dirty="0">
                <a:solidFill>
                  <a:srgbClr val="000000"/>
                </a:solidFill>
                <a:latin typeface="Consolas" panose="020B0609020204030204" pitchFamily="49" charset="0"/>
              </a:rPr>
              <a:t>=0; </a:t>
            </a:r>
            <a:r>
              <a:rPr lang="en-US" altLang="ko-KR" b="1" dirty="0">
                <a:solidFill>
                  <a:srgbClr val="6A3E3E"/>
                </a:solidFill>
                <a:latin typeface="Consolas" panose="020B0609020204030204" pitchFamily="49" charset="0"/>
              </a:rPr>
              <a:t>node</a:t>
            </a:r>
            <a:r>
              <a:rPr lang="en-US" altLang="ko-KR" b="1" dirty="0">
                <a:solidFill>
                  <a:srgbClr val="000000"/>
                </a:solidFill>
                <a:latin typeface="Consolas" panose="020B0609020204030204" pitchFamily="49" charset="0"/>
              </a:rPr>
              <a:t>!=</a:t>
            </a:r>
            <a:r>
              <a:rPr lang="en-US" altLang="ko-KR" b="1" dirty="0">
                <a:solidFill>
                  <a:srgbClr val="7F0055"/>
                </a:solidFill>
                <a:latin typeface="Consolas" panose="020B0609020204030204" pitchFamily="49" charset="0"/>
              </a:rPr>
              <a:t>null</a:t>
            </a:r>
            <a:r>
              <a:rPr lang="en-US" altLang="ko-KR" b="1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ko-KR" b="1" dirty="0" err="1">
                <a:solidFill>
                  <a:srgbClr val="6A3E3E"/>
                </a:solidFill>
                <a:latin typeface="Consolas" panose="020B0609020204030204" pitchFamily="49" charset="0"/>
              </a:rPr>
              <a:t>i</a:t>
            </a:r>
            <a:r>
              <a:rPr lang="en-US" altLang="ko-KR" b="1" dirty="0">
                <a:solidFill>
                  <a:srgbClr val="000000"/>
                </a:solidFill>
                <a:latin typeface="Consolas" panose="020B0609020204030204" pitchFamily="49" charset="0"/>
              </a:rPr>
              <a:t>++) {</a:t>
            </a:r>
          </a:p>
          <a:p>
            <a:r>
              <a:rPr lang="en-US" altLang="ko-KR" b="1" dirty="0">
                <a:solidFill>
                  <a:srgbClr val="7F0055"/>
                </a:solidFill>
                <a:latin typeface="Consolas" panose="020B0609020204030204" pitchFamily="49" charset="0"/>
              </a:rPr>
              <a:t>        if</a:t>
            </a:r>
            <a:r>
              <a:rPr lang="en-US" altLang="ko-KR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ko-KR" b="1" dirty="0">
                <a:solidFill>
                  <a:srgbClr val="6A3E3E"/>
                </a:solidFill>
                <a:latin typeface="Consolas" panose="020B0609020204030204" pitchFamily="49" charset="0"/>
              </a:rPr>
              <a:t>index</a:t>
            </a:r>
            <a:r>
              <a:rPr lang="en-US" altLang="ko-KR" b="1" dirty="0">
                <a:solidFill>
                  <a:srgbClr val="000000"/>
                </a:solidFill>
                <a:latin typeface="Consolas" panose="020B0609020204030204" pitchFamily="49" charset="0"/>
              </a:rPr>
              <a:t> == </a:t>
            </a:r>
            <a:r>
              <a:rPr lang="en-US" altLang="ko-KR" b="1" dirty="0" err="1">
                <a:solidFill>
                  <a:srgbClr val="6A3E3E"/>
                </a:solidFill>
                <a:latin typeface="Consolas" panose="020B0609020204030204" pitchFamily="49" charset="0"/>
              </a:rPr>
              <a:t>i</a:t>
            </a:r>
            <a:r>
              <a:rPr lang="en-US" altLang="ko-KR" b="1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ko-KR" b="1" dirty="0">
                <a:solidFill>
                  <a:srgbClr val="7F0055"/>
                </a:solidFill>
                <a:latin typeface="Consolas" panose="020B0609020204030204" pitchFamily="49" charset="0"/>
              </a:rPr>
              <a:t>            break</a:t>
            </a:r>
            <a:r>
              <a:rPr lang="en-US" altLang="ko-KR" b="1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ko-KR" dirty="0">
                <a:solidFill>
                  <a:srgbClr val="000000"/>
                </a:solidFill>
                <a:latin typeface="Consolas" panose="020B0609020204030204" pitchFamily="49" charset="0"/>
              </a:rPr>
              <a:t>        }</a:t>
            </a:r>
            <a:r>
              <a:rPr lang="en-US" altLang="ko-KR" b="1" dirty="0">
                <a:solidFill>
                  <a:srgbClr val="7F0055"/>
                </a:solidFill>
                <a:latin typeface="Consolas" panose="020B0609020204030204" pitchFamily="49" charset="0"/>
              </a:rPr>
              <a:t>else</a:t>
            </a:r>
            <a:r>
              <a:rPr lang="en-US" altLang="ko-KR" b="1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r>
              <a:rPr lang="en-US" altLang="ko-KR" dirty="0">
                <a:solidFill>
                  <a:srgbClr val="6A3E3E"/>
                </a:solidFill>
                <a:latin typeface="Consolas" panose="020B0609020204030204" pitchFamily="49" charset="0"/>
              </a:rPr>
              <a:t>            node</a:t>
            </a:r>
            <a:r>
              <a:rPr lang="en-US" altLang="ko-KR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ko-KR" dirty="0" err="1">
                <a:solidFill>
                  <a:srgbClr val="6A3E3E"/>
                </a:solidFill>
                <a:latin typeface="Consolas" panose="020B0609020204030204" pitchFamily="49" charset="0"/>
              </a:rPr>
              <a:t>node</a:t>
            </a:r>
            <a:r>
              <a:rPr lang="en-US" altLang="ko-KR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altLang="ko-KR" dirty="0" err="1">
                <a:solidFill>
                  <a:srgbClr val="0000C0"/>
                </a:solidFill>
                <a:latin typeface="Consolas" panose="020B0609020204030204" pitchFamily="49" charset="0"/>
              </a:rPr>
              <a:t>next</a:t>
            </a:r>
            <a:r>
              <a:rPr lang="en-US" altLang="ko-KR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ko-KR" dirty="0">
                <a:solidFill>
                  <a:srgbClr val="000000"/>
                </a:solidFill>
                <a:latin typeface="Consolas" panose="020B0609020204030204" pitchFamily="49" charset="0"/>
              </a:rPr>
              <a:t>        }</a:t>
            </a:r>
          </a:p>
          <a:p>
            <a:r>
              <a:rPr lang="en-US" altLang="ko-KR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altLang="ko-KR" b="1" dirty="0">
                <a:solidFill>
                  <a:srgbClr val="7F0055"/>
                </a:solidFill>
                <a:latin typeface="Consolas" panose="020B0609020204030204" pitchFamily="49" charset="0"/>
              </a:rPr>
              <a:t>    return</a:t>
            </a:r>
            <a:r>
              <a:rPr lang="en-US" altLang="ko-KR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ko-KR" b="1" dirty="0">
                <a:solidFill>
                  <a:srgbClr val="6A3E3E"/>
                </a:solidFill>
                <a:latin typeface="Consolas" panose="020B0609020204030204" pitchFamily="49" charset="0"/>
              </a:rPr>
              <a:t>node</a:t>
            </a:r>
            <a:r>
              <a:rPr lang="en-US" altLang="ko-KR" b="1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ko-KR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7780247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연결리스트 구현하기 </a:t>
            </a:r>
            <a:r>
              <a:rPr lang="en-US" altLang="ko-KR" dirty="0"/>
              <a:t>– </a:t>
            </a:r>
            <a:r>
              <a:rPr lang="ko-KR" altLang="en-US" dirty="0"/>
              <a:t>노드 삭제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15" name="그룹 14"/>
          <p:cNvGrpSpPr/>
          <p:nvPr/>
        </p:nvGrpSpPr>
        <p:grpSpPr>
          <a:xfrm>
            <a:off x="925960" y="1352516"/>
            <a:ext cx="1456048" cy="576064"/>
            <a:chOff x="1352600" y="3356328"/>
            <a:chExt cx="1456048" cy="576064"/>
          </a:xfrm>
        </p:grpSpPr>
        <p:sp>
          <p:nvSpPr>
            <p:cNvPr id="7" name="직사각형 6"/>
            <p:cNvSpPr/>
            <p:nvPr/>
          </p:nvSpPr>
          <p:spPr>
            <a:xfrm>
              <a:off x="1352600" y="3356328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null</a:t>
              </a:r>
              <a:endParaRPr lang="ko-KR" altLang="en-US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2088568" y="3356328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925960" y="1043444"/>
            <a:ext cx="676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Head</a:t>
            </a:r>
            <a:endParaRPr lang="ko-KR" altLang="en-US" dirty="0"/>
          </a:p>
        </p:txBody>
      </p:sp>
      <p:grpSp>
        <p:nvGrpSpPr>
          <p:cNvPr id="25" name="그룹 24"/>
          <p:cNvGrpSpPr/>
          <p:nvPr/>
        </p:nvGrpSpPr>
        <p:grpSpPr>
          <a:xfrm>
            <a:off x="928496" y="2529313"/>
            <a:ext cx="1456048" cy="576064"/>
            <a:chOff x="3006248" y="3073164"/>
            <a:chExt cx="1456048" cy="576064"/>
          </a:xfrm>
        </p:grpSpPr>
        <p:sp>
          <p:nvSpPr>
            <p:cNvPr id="10" name="직사각형 9"/>
            <p:cNvSpPr/>
            <p:nvPr/>
          </p:nvSpPr>
          <p:spPr>
            <a:xfrm>
              <a:off x="3006248" y="3073164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10</a:t>
              </a:r>
              <a:endParaRPr lang="ko-KR" altLang="en-US" dirty="0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3742216" y="3073164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2584680" y="2525109"/>
            <a:ext cx="1456048" cy="576064"/>
            <a:chOff x="4793096" y="3356328"/>
            <a:chExt cx="1456048" cy="576064"/>
          </a:xfrm>
        </p:grpSpPr>
        <p:sp>
          <p:nvSpPr>
            <p:cNvPr id="12" name="직사각형 11"/>
            <p:cNvSpPr/>
            <p:nvPr/>
          </p:nvSpPr>
          <p:spPr>
            <a:xfrm>
              <a:off x="4793096" y="3356328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20</a:t>
              </a:r>
              <a:endParaRPr lang="ko-KR" altLang="en-US" dirty="0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5529064" y="3356328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4256752" y="2525109"/>
            <a:ext cx="1456048" cy="576064"/>
            <a:chOff x="4793096" y="3356328"/>
            <a:chExt cx="1456048" cy="576064"/>
          </a:xfrm>
        </p:grpSpPr>
        <p:sp>
          <p:nvSpPr>
            <p:cNvPr id="20" name="직사각형 19"/>
            <p:cNvSpPr/>
            <p:nvPr/>
          </p:nvSpPr>
          <p:spPr>
            <a:xfrm>
              <a:off x="4793096" y="3356328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30</a:t>
              </a:r>
              <a:endParaRPr lang="ko-KR" altLang="en-US" dirty="0"/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5529064" y="3356328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cxnSp>
        <p:nvCxnSpPr>
          <p:cNvPr id="23" name="직선 화살표 연결선 22"/>
          <p:cNvCxnSpPr>
            <a:cxnSpLocks/>
          </p:cNvCxnSpPr>
          <p:nvPr/>
        </p:nvCxnSpPr>
        <p:spPr>
          <a:xfrm>
            <a:off x="2032448" y="2817345"/>
            <a:ext cx="552232" cy="0"/>
          </a:xfrm>
          <a:prstGeom prst="straightConnector1">
            <a:avLst/>
          </a:prstGeom>
          <a:ln w="19050">
            <a:solidFill>
              <a:srgbClr val="F30B5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화살표 연결선 23"/>
          <p:cNvCxnSpPr>
            <a:cxnSpLocks/>
          </p:cNvCxnSpPr>
          <p:nvPr/>
        </p:nvCxnSpPr>
        <p:spPr>
          <a:xfrm>
            <a:off x="3704520" y="2817345"/>
            <a:ext cx="552232" cy="0"/>
          </a:xfrm>
          <a:prstGeom prst="straightConnector1">
            <a:avLst/>
          </a:prstGeom>
          <a:ln w="19050">
            <a:solidFill>
              <a:srgbClr val="F30B5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연결선: 구부러짐 26"/>
          <p:cNvCxnSpPr>
            <a:cxnSpLocks/>
            <a:endCxn id="10" idx="0"/>
          </p:cNvCxnSpPr>
          <p:nvPr/>
        </p:nvCxnSpPr>
        <p:spPr>
          <a:xfrm rot="5400000">
            <a:off x="1180781" y="1685589"/>
            <a:ext cx="951479" cy="735968"/>
          </a:xfrm>
          <a:prstGeom prst="curvedConnector3">
            <a:avLst/>
          </a:prstGeom>
          <a:ln w="19050">
            <a:solidFill>
              <a:srgbClr val="F30B5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직사각형 27"/>
          <p:cNvSpPr/>
          <p:nvPr/>
        </p:nvSpPr>
        <p:spPr>
          <a:xfrm>
            <a:off x="3024672" y="1352516"/>
            <a:ext cx="679848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5</a:t>
            </a:r>
            <a:endParaRPr lang="ko-KR" altLang="en-US" dirty="0"/>
          </a:p>
        </p:txBody>
      </p:sp>
      <p:grpSp>
        <p:nvGrpSpPr>
          <p:cNvPr id="29" name="그룹 28"/>
          <p:cNvGrpSpPr/>
          <p:nvPr/>
        </p:nvGrpSpPr>
        <p:grpSpPr>
          <a:xfrm>
            <a:off x="5652526" y="1364337"/>
            <a:ext cx="1456048" cy="576064"/>
            <a:chOff x="1352600" y="3356328"/>
            <a:chExt cx="1456048" cy="576064"/>
          </a:xfrm>
        </p:grpSpPr>
        <p:sp>
          <p:nvSpPr>
            <p:cNvPr id="30" name="직사각형 29"/>
            <p:cNvSpPr/>
            <p:nvPr/>
          </p:nvSpPr>
          <p:spPr>
            <a:xfrm>
              <a:off x="1352600" y="3356328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null</a:t>
              </a:r>
              <a:endParaRPr lang="ko-KR" altLang="en-US" dirty="0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2088568" y="3356328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5652526" y="1031696"/>
            <a:ext cx="495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Tail</a:t>
            </a:r>
            <a:endParaRPr lang="ko-KR" altLang="en-US" dirty="0"/>
          </a:p>
        </p:txBody>
      </p:sp>
      <p:grpSp>
        <p:nvGrpSpPr>
          <p:cNvPr id="33" name="그룹 32"/>
          <p:cNvGrpSpPr/>
          <p:nvPr/>
        </p:nvGrpSpPr>
        <p:grpSpPr>
          <a:xfrm>
            <a:off x="5961112" y="2525109"/>
            <a:ext cx="1456048" cy="576064"/>
            <a:chOff x="4793096" y="3356328"/>
            <a:chExt cx="1456048" cy="576064"/>
          </a:xfrm>
        </p:grpSpPr>
        <p:sp>
          <p:nvSpPr>
            <p:cNvPr id="34" name="직사각형 33"/>
            <p:cNvSpPr/>
            <p:nvPr/>
          </p:nvSpPr>
          <p:spPr>
            <a:xfrm>
              <a:off x="4793096" y="3356328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40</a:t>
              </a:r>
              <a:endParaRPr lang="ko-KR" altLang="en-US" dirty="0"/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5529064" y="3356328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cxnSp>
        <p:nvCxnSpPr>
          <p:cNvPr id="36" name="직선 화살표 연결선 35"/>
          <p:cNvCxnSpPr>
            <a:cxnSpLocks/>
          </p:cNvCxnSpPr>
          <p:nvPr/>
        </p:nvCxnSpPr>
        <p:spPr>
          <a:xfrm>
            <a:off x="5408880" y="2817345"/>
            <a:ext cx="552232" cy="0"/>
          </a:xfrm>
          <a:prstGeom prst="straightConnector1">
            <a:avLst/>
          </a:prstGeom>
          <a:ln w="19050">
            <a:solidFill>
              <a:srgbClr val="F30B5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연결선: 구부러짐 36"/>
          <p:cNvCxnSpPr>
            <a:cxnSpLocks/>
            <a:endCxn id="44" idx="0"/>
          </p:cNvCxnSpPr>
          <p:nvPr/>
        </p:nvCxnSpPr>
        <p:spPr>
          <a:xfrm>
            <a:off x="6766825" y="1743914"/>
            <a:ext cx="1270098" cy="764280"/>
          </a:xfrm>
          <a:prstGeom prst="curvedConnector2">
            <a:avLst/>
          </a:prstGeom>
          <a:ln w="19050">
            <a:solidFill>
              <a:srgbClr val="F30B5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직사각형 37"/>
          <p:cNvSpPr/>
          <p:nvPr/>
        </p:nvSpPr>
        <p:spPr>
          <a:xfrm>
            <a:off x="2971407" y="1041342"/>
            <a:ext cx="5289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/>
              <a:t>size</a:t>
            </a:r>
            <a:endParaRPr lang="ko-KR" altLang="en-US" dirty="0"/>
          </a:p>
        </p:txBody>
      </p:sp>
      <p:grpSp>
        <p:nvGrpSpPr>
          <p:cNvPr id="43" name="그룹 42"/>
          <p:cNvGrpSpPr/>
          <p:nvPr/>
        </p:nvGrpSpPr>
        <p:grpSpPr>
          <a:xfrm>
            <a:off x="7676883" y="2508194"/>
            <a:ext cx="1456048" cy="576064"/>
            <a:chOff x="4793096" y="3356328"/>
            <a:chExt cx="1456048" cy="576064"/>
          </a:xfrm>
        </p:grpSpPr>
        <p:sp>
          <p:nvSpPr>
            <p:cNvPr id="44" name="직사각형 43"/>
            <p:cNvSpPr/>
            <p:nvPr/>
          </p:nvSpPr>
          <p:spPr>
            <a:xfrm>
              <a:off x="4793096" y="3356328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50</a:t>
              </a:r>
              <a:endParaRPr lang="ko-KR" altLang="en-US" dirty="0"/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5529064" y="3356328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null</a:t>
              </a:r>
              <a:endParaRPr lang="ko-KR" altLang="en-US" dirty="0"/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4160912" y="2132856"/>
            <a:ext cx="20433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delete</a:t>
            </a:r>
            <a:r>
              <a:rPr lang="ko-KR" altLang="en-US" dirty="0"/>
              <a:t> </a:t>
            </a:r>
            <a:r>
              <a:rPr lang="en-US" altLang="ko-KR" dirty="0"/>
              <a:t>index 2 node</a:t>
            </a:r>
            <a:endParaRPr lang="ko-KR" altLang="en-US" dirty="0"/>
          </a:p>
        </p:txBody>
      </p:sp>
      <p:cxnSp>
        <p:nvCxnSpPr>
          <p:cNvPr id="50" name="연결선: 구부러짐 49"/>
          <p:cNvCxnSpPr>
            <a:cxnSpLocks/>
          </p:cNvCxnSpPr>
          <p:nvPr/>
        </p:nvCxnSpPr>
        <p:spPr>
          <a:xfrm flipV="1">
            <a:off x="4975445" y="2813141"/>
            <a:ext cx="976336" cy="686589"/>
          </a:xfrm>
          <a:prstGeom prst="curvedConnector3">
            <a:avLst>
              <a:gd name="adj1" fmla="val 50000"/>
            </a:avLst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연결선: 구부러짐 41"/>
          <p:cNvCxnSpPr/>
          <p:nvPr/>
        </p:nvCxnSpPr>
        <p:spPr>
          <a:xfrm>
            <a:off x="3688632" y="2813141"/>
            <a:ext cx="1288200" cy="686589"/>
          </a:xfrm>
          <a:prstGeom prst="curvedConnector3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5715604" y="3361926"/>
            <a:ext cx="39899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600" dirty="0"/>
              <a:t>index</a:t>
            </a:r>
            <a:r>
              <a:rPr lang="ko-KR" altLang="en-US" sz="1600" dirty="0"/>
              <a:t>위치의 노드의 </a:t>
            </a:r>
            <a:r>
              <a:rPr lang="en-US" altLang="ko-KR" sz="1600" dirty="0"/>
              <a:t>next</a:t>
            </a:r>
            <a:r>
              <a:rPr lang="ko-KR" altLang="en-US" sz="1600" dirty="0"/>
              <a:t>를 </a:t>
            </a:r>
            <a:r>
              <a:rPr lang="en-US" altLang="ko-KR" sz="1600" dirty="0"/>
              <a:t>index</a:t>
            </a:r>
            <a:r>
              <a:rPr lang="ko-KR" altLang="en-US" sz="1600" dirty="0"/>
              <a:t>위치 전 노드의 </a:t>
            </a:r>
            <a:r>
              <a:rPr lang="en-US" altLang="ko-KR" sz="1600" dirty="0"/>
              <a:t>next</a:t>
            </a:r>
            <a:r>
              <a:rPr lang="ko-KR" altLang="en-US" sz="1600" dirty="0"/>
              <a:t>에 저장</a:t>
            </a:r>
            <a:endParaRPr lang="en-US" altLang="ko-K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600" dirty="0"/>
              <a:t>0</a:t>
            </a:r>
            <a:r>
              <a:rPr lang="ko-KR" altLang="en-US" sz="1600" dirty="0"/>
              <a:t>번위치와 마지막 위치 삭제를 고려해야 함</a:t>
            </a:r>
          </a:p>
        </p:txBody>
      </p:sp>
      <p:sp>
        <p:nvSpPr>
          <p:cNvPr id="56" name="직사각형 55"/>
          <p:cNvSpPr/>
          <p:nvPr/>
        </p:nvSpPr>
        <p:spPr>
          <a:xfrm>
            <a:off x="128464" y="3154723"/>
            <a:ext cx="542890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>
                <a:solidFill>
                  <a:srgbClr val="7F0055"/>
                </a:solidFill>
                <a:latin typeface="Consolas" panose="020B0609020204030204" pitchFamily="49" charset="0"/>
              </a:rPr>
              <a:t>public</a:t>
            </a:r>
            <a:r>
              <a:rPr lang="en-US" altLang="ko-KR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Node delete(</a:t>
            </a:r>
            <a:r>
              <a:rPr lang="en-US" altLang="ko-KR" sz="1200" b="1" dirty="0" err="1">
                <a:solidFill>
                  <a:srgbClr val="7F0055"/>
                </a:solidFill>
                <a:latin typeface="Consolas" panose="020B0609020204030204" pitchFamily="49" charset="0"/>
              </a:rPr>
              <a:t>int</a:t>
            </a:r>
            <a:r>
              <a:rPr lang="en-US" altLang="ko-KR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ko-KR" sz="1200" b="1" dirty="0">
                <a:solidFill>
                  <a:srgbClr val="6A3E3E"/>
                </a:solidFill>
                <a:latin typeface="Consolas" panose="020B0609020204030204" pitchFamily="49" charset="0"/>
              </a:rPr>
              <a:t>position</a:t>
            </a:r>
            <a:r>
              <a:rPr lang="en-US" altLang="ko-KR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ko-KR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Node </a:t>
            </a:r>
            <a:r>
              <a:rPr lang="en-US" altLang="ko-KR" sz="1200" dirty="0" err="1">
                <a:solidFill>
                  <a:srgbClr val="6A3E3E"/>
                </a:solidFill>
                <a:latin typeface="Consolas" panose="020B0609020204030204" pitchFamily="49" charset="0"/>
              </a:rPr>
              <a:t>curNode</a:t>
            </a:r>
            <a:r>
              <a:rPr lang="en-US" altLang="ko-KR" sz="1200" dirty="0">
                <a:solidFill>
                  <a:srgbClr val="000000"/>
                </a:solidFill>
                <a:latin typeface="Consolas" panose="020B0609020204030204" pitchFamily="49" charset="0"/>
              </a:rPr>
              <a:t> = get(</a:t>
            </a:r>
            <a:r>
              <a:rPr lang="en-US" altLang="ko-KR" sz="1200" dirty="0">
                <a:solidFill>
                  <a:srgbClr val="6A3E3E"/>
                </a:solidFill>
                <a:latin typeface="Consolas" panose="020B0609020204030204" pitchFamily="49" charset="0"/>
              </a:rPr>
              <a:t>position</a:t>
            </a:r>
            <a:r>
              <a:rPr lang="en-US" altLang="ko-KR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altLang="ko-KR" sz="1200" b="1" dirty="0">
                <a:solidFill>
                  <a:srgbClr val="7F0055"/>
                </a:solidFill>
                <a:latin typeface="Consolas" panose="020B0609020204030204" pitchFamily="49" charset="0"/>
              </a:rPr>
              <a:t>    if</a:t>
            </a:r>
            <a:r>
              <a:rPr lang="en-US" altLang="ko-KR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ko-KR" sz="1200" b="1" dirty="0" err="1">
                <a:solidFill>
                  <a:srgbClr val="6A3E3E"/>
                </a:solidFill>
                <a:latin typeface="Consolas" panose="020B0609020204030204" pitchFamily="49" charset="0"/>
              </a:rPr>
              <a:t>curNode</a:t>
            </a:r>
            <a:r>
              <a:rPr lang="en-US" altLang="ko-KR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== </a:t>
            </a:r>
            <a:r>
              <a:rPr lang="en-US" altLang="ko-KR" sz="1200" b="1" dirty="0">
                <a:solidFill>
                  <a:srgbClr val="7F0055"/>
                </a:solidFill>
                <a:latin typeface="Consolas" panose="020B0609020204030204" pitchFamily="49" charset="0"/>
              </a:rPr>
              <a:t>null</a:t>
            </a:r>
            <a:r>
              <a:rPr lang="en-US" altLang="ko-KR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ko-KR" sz="1200" b="1" dirty="0">
                <a:solidFill>
                  <a:srgbClr val="7F0055"/>
                </a:solidFill>
                <a:latin typeface="Consolas" panose="020B0609020204030204" pitchFamily="49" charset="0"/>
              </a:rPr>
              <a:t>        throw</a:t>
            </a:r>
            <a:r>
              <a:rPr lang="en-US" altLang="ko-KR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ko-KR" sz="1200" b="1" dirty="0">
                <a:solidFill>
                  <a:srgbClr val="7F0055"/>
                </a:solidFill>
                <a:latin typeface="Consolas" panose="020B0609020204030204" pitchFamily="49" charset="0"/>
              </a:rPr>
              <a:t>new</a:t>
            </a:r>
            <a:r>
              <a:rPr lang="en-US" altLang="ko-KR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ko-KR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RuntimeException</a:t>
            </a:r>
            <a:r>
              <a:rPr lang="en-US" altLang="ko-KR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ko-KR" sz="1200" b="1" dirty="0">
                <a:solidFill>
                  <a:srgbClr val="2A00FF"/>
                </a:solidFill>
                <a:latin typeface="Consolas" panose="020B0609020204030204" pitchFamily="49" charset="0"/>
              </a:rPr>
              <a:t>"</a:t>
            </a:r>
            <a:r>
              <a:rPr lang="ko-KR" altLang="en-US" sz="1200" b="1" dirty="0">
                <a:solidFill>
                  <a:srgbClr val="2A00FF"/>
                </a:solidFill>
                <a:latin typeface="Consolas" panose="020B0609020204030204" pitchFamily="49" charset="0"/>
              </a:rPr>
              <a:t>잘 못된 삭제 위치입니다</a:t>
            </a:r>
            <a:r>
              <a:rPr lang="en-US" altLang="ko-KR" sz="1200" b="1" dirty="0">
                <a:solidFill>
                  <a:srgbClr val="2A00FF"/>
                </a:solidFill>
                <a:latin typeface="Consolas" panose="020B0609020204030204" pitchFamily="49" charset="0"/>
              </a:rPr>
              <a:t>."</a:t>
            </a:r>
            <a:r>
              <a:rPr lang="en-US" altLang="ko-KR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altLang="ko-KR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  <a:r>
              <a:rPr lang="en-US" altLang="ko-KR" sz="1200" b="1" dirty="0">
                <a:solidFill>
                  <a:srgbClr val="7F0055"/>
                </a:solidFill>
                <a:latin typeface="Consolas" panose="020B0609020204030204" pitchFamily="49" charset="0"/>
              </a:rPr>
              <a:t>else</a:t>
            </a:r>
            <a:r>
              <a:rPr lang="en-US" altLang="ko-KR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r>
              <a:rPr lang="en-US" altLang="ko-KR" sz="1200" b="1" dirty="0">
                <a:solidFill>
                  <a:srgbClr val="7F0055"/>
                </a:solidFill>
                <a:latin typeface="Consolas" panose="020B0609020204030204" pitchFamily="49" charset="0"/>
              </a:rPr>
              <a:t>        if</a:t>
            </a:r>
            <a:r>
              <a:rPr lang="en-US" altLang="ko-KR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ko-KR" sz="1200" b="1" dirty="0">
                <a:solidFill>
                  <a:srgbClr val="6A3E3E"/>
                </a:solidFill>
                <a:latin typeface="Consolas" panose="020B0609020204030204" pitchFamily="49" charset="0"/>
              </a:rPr>
              <a:t>position</a:t>
            </a:r>
            <a:r>
              <a:rPr lang="en-US" altLang="ko-KR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==0) {</a:t>
            </a:r>
          </a:p>
          <a:p>
            <a:r>
              <a:rPr lang="en-US" altLang="ko-KR" sz="1200" dirty="0">
                <a:solidFill>
                  <a:srgbClr val="0000C0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ko-KR" sz="1200" dirty="0" err="1">
                <a:solidFill>
                  <a:srgbClr val="0000C0"/>
                </a:solidFill>
                <a:latin typeface="Consolas" panose="020B0609020204030204" pitchFamily="49" charset="0"/>
              </a:rPr>
              <a:t>head</a:t>
            </a:r>
            <a:r>
              <a:rPr lang="en-US" altLang="ko-KR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altLang="ko-KR" sz="1200" dirty="0" err="1">
                <a:solidFill>
                  <a:srgbClr val="0000C0"/>
                </a:solidFill>
                <a:latin typeface="Consolas" panose="020B0609020204030204" pitchFamily="49" charset="0"/>
              </a:rPr>
              <a:t>next</a:t>
            </a:r>
            <a:r>
              <a:rPr lang="en-US" altLang="ko-KR" sz="12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ko-KR" sz="1200" dirty="0" err="1">
                <a:solidFill>
                  <a:srgbClr val="6A3E3E"/>
                </a:solidFill>
                <a:latin typeface="Consolas" panose="020B0609020204030204" pitchFamily="49" charset="0"/>
              </a:rPr>
              <a:t>curNode</a:t>
            </a:r>
            <a:r>
              <a:rPr lang="en-US" altLang="ko-KR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altLang="ko-KR" sz="1200" dirty="0" err="1">
                <a:solidFill>
                  <a:srgbClr val="0000C0"/>
                </a:solidFill>
                <a:latin typeface="Consolas" panose="020B0609020204030204" pitchFamily="49" charset="0"/>
              </a:rPr>
              <a:t>next</a:t>
            </a:r>
            <a:r>
              <a:rPr lang="en-US" altLang="ko-KR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ko-KR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}</a:t>
            </a:r>
            <a:r>
              <a:rPr lang="en-US" altLang="ko-KR" sz="1200" b="1" dirty="0">
                <a:solidFill>
                  <a:srgbClr val="7F0055"/>
                </a:solidFill>
                <a:latin typeface="Consolas" panose="020B0609020204030204" pitchFamily="49" charset="0"/>
              </a:rPr>
              <a:t>else</a:t>
            </a:r>
            <a:r>
              <a:rPr lang="en-US" altLang="ko-KR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r>
              <a:rPr lang="en-US" altLang="ko-KR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Node </a:t>
            </a:r>
            <a:r>
              <a:rPr lang="en-US" altLang="ko-KR" sz="1200" dirty="0" err="1">
                <a:solidFill>
                  <a:srgbClr val="6A3E3E"/>
                </a:solidFill>
                <a:latin typeface="Consolas" panose="020B0609020204030204" pitchFamily="49" charset="0"/>
              </a:rPr>
              <a:t>prevNode</a:t>
            </a:r>
            <a:r>
              <a:rPr lang="en-US" altLang="ko-KR" sz="1200" dirty="0">
                <a:solidFill>
                  <a:srgbClr val="000000"/>
                </a:solidFill>
                <a:latin typeface="Consolas" panose="020B0609020204030204" pitchFamily="49" charset="0"/>
              </a:rPr>
              <a:t> = get(</a:t>
            </a:r>
            <a:r>
              <a:rPr lang="en-US" altLang="ko-KR" sz="1200" dirty="0">
                <a:solidFill>
                  <a:srgbClr val="6A3E3E"/>
                </a:solidFill>
                <a:latin typeface="Consolas" panose="020B0609020204030204" pitchFamily="49" charset="0"/>
              </a:rPr>
              <a:t>position</a:t>
            </a:r>
            <a:r>
              <a:rPr lang="en-US" altLang="ko-KR" sz="1200" dirty="0">
                <a:solidFill>
                  <a:srgbClr val="000000"/>
                </a:solidFill>
                <a:latin typeface="Consolas" panose="020B0609020204030204" pitchFamily="49" charset="0"/>
              </a:rPr>
              <a:t>-1);</a:t>
            </a:r>
          </a:p>
          <a:p>
            <a:r>
              <a:rPr lang="en-US" altLang="ko-KR" sz="1200" dirty="0">
                <a:solidFill>
                  <a:srgbClr val="6A3E3E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ko-KR" sz="1200" dirty="0" err="1">
                <a:solidFill>
                  <a:srgbClr val="6A3E3E"/>
                </a:solidFill>
                <a:latin typeface="Consolas" panose="020B0609020204030204" pitchFamily="49" charset="0"/>
              </a:rPr>
              <a:t>prevNode</a:t>
            </a:r>
            <a:r>
              <a:rPr lang="en-US" altLang="ko-KR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altLang="ko-KR" sz="1200" dirty="0" err="1">
                <a:solidFill>
                  <a:srgbClr val="0000C0"/>
                </a:solidFill>
                <a:latin typeface="Consolas" panose="020B0609020204030204" pitchFamily="49" charset="0"/>
              </a:rPr>
              <a:t>next</a:t>
            </a:r>
            <a:r>
              <a:rPr lang="en-US" altLang="ko-KR" sz="12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ko-KR" sz="1200" dirty="0" err="1">
                <a:solidFill>
                  <a:srgbClr val="6A3E3E"/>
                </a:solidFill>
                <a:latin typeface="Consolas" panose="020B0609020204030204" pitchFamily="49" charset="0"/>
              </a:rPr>
              <a:t>curNode</a:t>
            </a:r>
            <a:r>
              <a:rPr lang="en-US" altLang="ko-KR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altLang="ko-KR" sz="1200" dirty="0" err="1">
                <a:solidFill>
                  <a:srgbClr val="0000C0"/>
                </a:solidFill>
                <a:latin typeface="Consolas" panose="020B0609020204030204" pitchFamily="49" charset="0"/>
              </a:rPr>
              <a:t>next</a:t>
            </a:r>
            <a:r>
              <a:rPr lang="en-US" altLang="ko-KR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ko-KR" sz="1200" b="1" dirty="0">
                <a:solidFill>
                  <a:srgbClr val="7F0055"/>
                </a:solidFill>
                <a:latin typeface="Consolas" panose="020B0609020204030204" pitchFamily="49" charset="0"/>
              </a:rPr>
              <a:t>            if</a:t>
            </a:r>
            <a:r>
              <a:rPr lang="en-US" altLang="ko-KR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ko-KR" sz="1200" b="1" dirty="0" err="1">
                <a:solidFill>
                  <a:srgbClr val="0000C0"/>
                </a:solidFill>
                <a:latin typeface="Consolas" panose="020B0609020204030204" pitchFamily="49" charset="0"/>
              </a:rPr>
              <a:t>tail.next</a:t>
            </a:r>
            <a:r>
              <a:rPr lang="en-US" altLang="ko-KR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== </a:t>
            </a:r>
            <a:r>
              <a:rPr lang="en-US" altLang="ko-KR" sz="1200" b="1" dirty="0" err="1">
                <a:solidFill>
                  <a:srgbClr val="6A3E3E"/>
                </a:solidFill>
                <a:latin typeface="Consolas" panose="020B0609020204030204" pitchFamily="49" charset="0"/>
              </a:rPr>
              <a:t>curNode</a:t>
            </a:r>
            <a:r>
              <a:rPr lang="en-US" altLang="ko-KR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ko-KR" sz="1200" dirty="0">
                <a:solidFill>
                  <a:srgbClr val="0000C0"/>
                </a:solidFill>
                <a:latin typeface="Consolas" panose="020B0609020204030204" pitchFamily="49" charset="0"/>
              </a:rPr>
              <a:t>                </a:t>
            </a:r>
            <a:r>
              <a:rPr lang="en-US" altLang="ko-KR" sz="1200" dirty="0" err="1">
                <a:solidFill>
                  <a:srgbClr val="0000C0"/>
                </a:solidFill>
                <a:latin typeface="Consolas" panose="020B0609020204030204" pitchFamily="49" charset="0"/>
              </a:rPr>
              <a:t>tail</a:t>
            </a:r>
            <a:r>
              <a:rPr lang="en-US" altLang="ko-KR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altLang="ko-KR" sz="1200" dirty="0" err="1">
                <a:solidFill>
                  <a:srgbClr val="0000C0"/>
                </a:solidFill>
                <a:latin typeface="Consolas" panose="020B0609020204030204" pitchFamily="49" charset="0"/>
              </a:rPr>
              <a:t>next</a:t>
            </a:r>
            <a:r>
              <a:rPr lang="en-US" altLang="ko-KR" sz="12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ko-KR" sz="1200" dirty="0" err="1">
                <a:solidFill>
                  <a:srgbClr val="6A3E3E"/>
                </a:solidFill>
                <a:latin typeface="Consolas" panose="020B0609020204030204" pitchFamily="49" charset="0"/>
              </a:rPr>
              <a:t>prevNode</a:t>
            </a:r>
            <a:r>
              <a:rPr lang="en-US" altLang="ko-KR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ko-KR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}</a:t>
            </a:r>
          </a:p>
          <a:p>
            <a:r>
              <a:rPr lang="en-US" altLang="ko-KR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}</a:t>
            </a:r>
          </a:p>
          <a:p>
            <a:r>
              <a:rPr lang="en-US" altLang="ko-KR" sz="1200" dirty="0">
                <a:solidFill>
                  <a:srgbClr val="0000C0"/>
                </a:solidFill>
                <a:latin typeface="Consolas" panose="020B0609020204030204" pitchFamily="49" charset="0"/>
              </a:rPr>
              <a:t>        size</a:t>
            </a:r>
            <a:r>
              <a:rPr lang="en-US" altLang="ko-KR" sz="1200" dirty="0">
                <a:solidFill>
                  <a:srgbClr val="000000"/>
                </a:solidFill>
                <a:latin typeface="Consolas" panose="020B0609020204030204" pitchFamily="49" charset="0"/>
              </a:rPr>
              <a:t>--;</a:t>
            </a:r>
          </a:p>
          <a:p>
            <a:r>
              <a:rPr lang="en-US" altLang="ko-KR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altLang="ko-KR" sz="1200" b="1" dirty="0">
                <a:solidFill>
                  <a:srgbClr val="7F0055"/>
                </a:solidFill>
                <a:latin typeface="Consolas" panose="020B0609020204030204" pitchFamily="49" charset="0"/>
              </a:rPr>
              <a:t>    return</a:t>
            </a:r>
            <a:r>
              <a:rPr lang="en-US" altLang="ko-KR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ko-KR" sz="1200" b="1" dirty="0" err="1">
                <a:solidFill>
                  <a:srgbClr val="6A3E3E"/>
                </a:solidFill>
                <a:latin typeface="Consolas" panose="020B0609020204030204" pitchFamily="49" charset="0"/>
              </a:rPr>
              <a:t>curNode</a:t>
            </a:r>
            <a:r>
              <a:rPr lang="en-US" altLang="ko-KR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ko-KR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ko-KR" altLang="en-US" sz="1200" dirty="0"/>
          </a:p>
        </p:txBody>
      </p:sp>
      <p:cxnSp>
        <p:nvCxnSpPr>
          <p:cNvPr id="61" name="직선 화살표 연결선 60"/>
          <p:cNvCxnSpPr>
            <a:cxnSpLocks/>
          </p:cNvCxnSpPr>
          <p:nvPr/>
        </p:nvCxnSpPr>
        <p:spPr>
          <a:xfrm>
            <a:off x="7108574" y="2817345"/>
            <a:ext cx="552232" cy="0"/>
          </a:xfrm>
          <a:prstGeom prst="straightConnector1">
            <a:avLst/>
          </a:prstGeom>
          <a:ln w="19050">
            <a:solidFill>
              <a:srgbClr val="F30B5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5194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연결리스트 구현하기 </a:t>
            </a:r>
            <a:r>
              <a:rPr lang="en-US" altLang="ko-KR" dirty="0"/>
              <a:t>– </a:t>
            </a:r>
            <a:r>
              <a:rPr lang="ko-KR" altLang="en-US" dirty="0"/>
              <a:t>노드 삽입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54" name="그룹 53"/>
          <p:cNvGrpSpPr/>
          <p:nvPr/>
        </p:nvGrpSpPr>
        <p:grpSpPr>
          <a:xfrm>
            <a:off x="3356095" y="1322180"/>
            <a:ext cx="1456048" cy="576064"/>
            <a:chOff x="1352600" y="3356328"/>
            <a:chExt cx="1456048" cy="576064"/>
          </a:xfrm>
        </p:grpSpPr>
        <p:sp>
          <p:nvSpPr>
            <p:cNvPr id="55" name="직사각형 54"/>
            <p:cNvSpPr/>
            <p:nvPr/>
          </p:nvSpPr>
          <p:spPr>
            <a:xfrm>
              <a:off x="1352600" y="3356328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null</a:t>
              </a:r>
              <a:endParaRPr lang="ko-KR" altLang="en-US" dirty="0"/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2088568" y="3356328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3356095" y="1013108"/>
            <a:ext cx="676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Head</a:t>
            </a:r>
            <a:endParaRPr lang="ko-KR" altLang="en-US" dirty="0"/>
          </a:p>
        </p:txBody>
      </p:sp>
      <p:grpSp>
        <p:nvGrpSpPr>
          <p:cNvPr id="58" name="그룹 57"/>
          <p:cNvGrpSpPr/>
          <p:nvPr/>
        </p:nvGrpSpPr>
        <p:grpSpPr>
          <a:xfrm>
            <a:off x="3358631" y="2498977"/>
            <a:ext cx="1456048" cy="576064"/>
            <a:chOff x="3006248" y="3073164"/>
            <a:chExt cx="1456048" cy="576064"/>
          </a:xfrm>
        </p:grpSpPr>
        <p:sp>
          <p:nvSpPr>
            <p:cNvPr id="59" name="직사각형 58"/>
            <p:cNvSpPr/>
            <p:nvPr/>
          </p:nvSpPr>
          <p:spPr>
            <a:xfrm>
              <a:off x="3006248" y="3073164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10</a:t>
              </a:r>
              <a:endParaRPr lang="ko-KR" altLang="en-US" dirty="0"/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3742216" y="3073164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61" name="그룹 60"/>
          <p:cNvGrpSpPr/>
          <p:nvPr/>
        </p:nvGrpSpPr>
        <p:grpSpPr>
          <a:xfrm>
            <a:off x="5014815" y="2494773"/>
            <a:ext cx="1456048" cy="576064"/>
            <a:chOff x="4793096" y="3356328"/>
            <a:chExt cx="1456048" cy="576064"/>
          </a:xfrm>
        </p:grpSpPr>
        <p:sp>
          <p:nvSpPr>
            <p:cNvPr id="62" name="직사각형 61"/>
            <p:cNvSpPr/>
            <p:nvPr/>
          </p:nvSpPr>
          <p:spPr>
            <a:xfrm>
              <a:off x="4793096" y="3356328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20</a:t>
              </a:r>
              <a:endParaRPr lang="ko-KR" altLang="en-US" dirty="0"/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5529064" y="3356328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64" name="그룹 63"/>
          <p:cNvGrpSpPr/>
          <p:nvPr/>
        </p:nvGrpSpPr>
        <p:grpSpPr>
          <a:xfrm>
            <a:off x="6005142" y="4254464"/>
            <a:ext cx="1456048" cy="576064"/>
            <a:chOff x="4793096" y="3356328"/>
            <a:chExt cx="1456048" cy="576064"/>
          </a:xfrm>
        </p:grpSpPr>
        <p:sp>
          <p:nvSpPr>
            <p:cNvPr id="65" name="직사각형 64"/>
            <p:cNvSpPr/>
            <p:nvPr/>
          </p:nvSpPr>
          <p:spPr>
            <a:xfrm>
              <a:off x="4793096" y="3356328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30</a:t>
              </a:r>
              <a:endParaRPr lang="ko-KR" altLang="en-US" dirty="0"/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5529064" y="3356328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cxnSp>
        <p:nvCxnSpPr>
          <p:cNvPr id="67" name="직선 화살표 연결선 66"/>
          <p:cNvCxnSpPr>
            <a:cxnSpLocks/>
          </p:cNvCxnSpPr>
          <p:nvPr/>
        </p:nvCxnSpPr>
        <p:spPr>
          <a:xfrm>
            <a:off x="4462583" y="2787009"/>
            <a:ext cx="552232" cy="0"/>
          </a:xfrm>
          <a:prstGeom prst="straightConnector1">
            <a:avLst/>
          </a:prstGeom>
          <a:ln w="19050">
            <a:solidFill>
              <a:srgbClr val="F30B5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화살표 연결선 67"/>
          <p:cNvCxnSpPr>
            <a:cxnSpLocks/>
          </p:cNvCxnSpPr>
          <p:nvPr/>
        </p:nvCxnSpPr>
        <p:spPr>
          <a:xfrm>
            <a:off x="6134655" y="2787009"/>
            <a:ext cx="552232" cy="0"/>
          </a:xfrm>
          <a:prstGeom prst="straightConnector1">
            <a:avLst/>
          </a:prstGeom>
          <a:ln w="19050">
            <a:solidFill>
              <a:srgbClr val="F30B5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연결선: 구부러짐 68"/>
          <p:cNvCxnSpPr>
            <a:cxnSpLocks/>
            <a:endCxn id="59" idx="0"/>
          </p:cNvCxnSpPr>
          <p:nvPr/>
        </p:nvCxnSpPr>
        <p:spPr>
          <a:xfrm rot="5400000">
            <a:off x="3610916" y="1655253"/>
            <a:ext cx="951479" cy="735968"/>
          </a:xfrm>
          <a:prstGeom prst="curvedConnector3">
            <a:avLst/>
          </a:prstGeom>
          <a:ln w="19050">
            <a:solidFill>
              <a:srgbClr val="F30B5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직사각형 69"/>
          <p:cNvSpPr/>
          <p:nvPr/>
        </p:nvSpPr>
        <p:spPr>
          <a:xfrm>
            <a:off x="5454807" y="1322180"/>
            <a:ext cx="679848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4</a:t>
            </a:r>
            <a:endParaRPr lang="ko-KR" altLang="en-US" dirty="0"/>
          </a:p>
        </p:txBody>
      </p:sp>
      <p:grpSp>
        <p:nvGrpSpPr>
          <p:cNvPr id="71" name="그룹 70"/>
          <p:cNvGrpSpPr/>
          <p:nvPr/>
        </p:nvGrpSpPr>
        <p:grpSpPr>
          <a:xfrm>
            <a:off x="7018545" y="1315078"/>
            <a:ext cx="1456048" cy="576064"/>
            <a:chOff x="1352600" y="3356328"/>
            <a:chExt cx="1456048" cy="576064"/>
          </a:xfrm>
        </p:grpSpPr>
        <p:sp>
          <p:nvSpPr>
            <p:cNvPr id="72" name="직사각형 71"/>
            <p:cNvSpPr/>
            <p:nvPr/>
          </p:nvSpPr>
          <p:spPr>
            <a:xfrm>
              <a:off x="1352600" y="3356328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null</a:t>
              </a:r>
              <a:endParaRPr lang="ko-KR" altLang="en-US" dirty="0"/>
            </a:p>
          </p:txBody>
        </p:sp>
        <p:sp>
          <p:nvSpPr>
            <p:cNvPr id="73" name="직사각형 72"/>
            <p:cNvSpPr/>
            <p:nvPr/>
          </p:nvSpPr>
          <p:spPr>
            <a:xfrm>
              <a:off x="2088568" y="3356328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74" name="TextBox 73"/>
          <p:cNvSpPr txBox="1"/>
          <p:nvPr/>
        </p:nvSpPr>
        <p:spPr>
          <a:xfrm>
            <a:off x="6914508" y="1027046"/>
            <a:ext cx="495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Tail</a:t>
            </a:r>
            <a:endParaRPr lang="ko-KR" altLang="en-US" dirty="0"/>
          </a:p>
        </p:txBody>
      </p:sp>
      <p:grpSp>
        <p:nvGrpSpPr>
          <p:cNvPr id="75" name="그룹 74"/>
          <p:cNvGrpSpPr/>
          <p:nvPr/>
        </p:nvGrpSpPr>
        <p:grpSpPr>
          <a:xfrm>
            <a:off x="6710719" y="2494773"/>
            <a:ext cx="1456048" cy="576064"/>
            <a:chOff x="4793096" y="3356328"/>
            <a:chExt cx="1456048" cy="576064"/>
          </a:xfrm>
        </p:grpSpPr>
        <p:sp>
          <p:nvSpPr>
            <p:cNvPr id="76" name="직사각형 75"/>
            <p:cNvSpPr/>
            <p:nvPr/>
          </p:nvSpPr>
          <p:spPr>
            <a:xfrm>
              <a:off x="4793096" y="3356328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40</a:t>
              </a:r>
              <a:endParaRPr lang="ko-KR" altLang="en-US" dirty="0"/>
            </a:p>
          </p:txBody>
        </p:sp>
        <p:sp>
          <p:nvSpPr>
            <p:cNvPr id="77" name="직사각형 76"/>
            <p:cNvSpPr/>
            <p:nvPr/>
          </p:nvSpPr>
          <p:spPr>
            <a:xfrm>
              <a:off x="5529064" y="3356328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cxnSp>
        <p:nvCxnSpPr>
          <p:cNvPr id="79" name="연결선: 구부러짐 78"/>
          <p:cNvCxnSpPr>
            <a:cxnSpLocks/>
            <a:endCxn id="82" idx="0"/>
          </p:cNvCxnSpPr>
          <p:nvPr/>
        </p:nvCxnSpPr>
        <p:spPr>
          <a:xfrm rot="16200000" flipH="1">
            <a:off x="8075476" y="1766803"/>
            <a:ext cx="832205" cy="589903"/>
          </a:xfrm>
          <a:prstGeom prst="curvedConnector3">
            <a:avLst>
              <a:gd name="adj1" fmla="val 50000"/>
            </a:avLst>
          </a:prstGeom>
          <a:ln w="19050">
            <a:solidFill>
              <a:srgbClr val="F30B5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직사각형 79"/>
          <p:cNvSpPr/>
          <p:nvPr/>
        </p:nvSpPr>
        <p:spPr>
          <a:xfrm>
            <a:off x="5401542" y="1011006"/>
            <a:ext cx="5289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/>
              <a:t>size</a:t>
            </a:r>
            <a:endParaRPr lang="ko-KR" altLang="en-US" dirty="0"/>
          </a:p>
        </p:txBody>
      </p:sp>
      <p:grpSp>
        <p:nvGrpSpPr>
          <p:cNvPr id="81" name="그룹 80"/>
          <p:cNvGrpSpPr/>
          <p:nvPr/>
        </p:nvGrpSpPr>
        <p:grpSpPr>
          <a:xfrm>
            <a:off x="8426490" y="2477858"/>
            <a:ext cx="1456048" cy="576064"/>
            <a:chOff x="4793096" y="3356328"/>
            <a:chExt cx="1456048" cy="576064"/>
          </a:xfrm>
        </p:grpSpPr>
        <p:sp>
          <p:nvSpPr>
            <p:cNvPr id="82" name="직사각형 81"/>
            <p:cNvSpPr/>
            <p:nvPr/>
          </p:nvSpPr>
          <p:spPr>
            <a:xfrm>
              <a:off x="4793096" y="3356328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50</a:t>
              </a:r>
              <a:endParaRPr lang="ko-KR" altLang="en-US" dirty="0"/>
            </a:p>
          </p:txBody>
        </p:sp>
        <p:sp>
          <p:nvSpPr>
            <p:cNvPr id="83" name="직사각형 82"/>
            <p:cNvSpPr/>
            <p:nvPr/>
          </p:nvSpPr>
          <p:spPr>
            <a:xfrm>
              <a:off x="5529064" y="3356328"/>
              <a:ext cx="720080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null</a:t>
              </a:r>
              <a:endParaRPr lang="ko-KR" altLang="en-US" dirty="0"/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5900022" y="3963103"/>
            <a:ext cx="1094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err="1"/>
              <a:t>newNode</a:t>
            </a:r>
            <a:endParaRPr lang="ko-KR" altLang="en-US" dirty="0"/>
          </a:p>
        </p:txBody>
      </p:sp>
      <p:cxnSp>
        <p:nvCxnSpPr>
          <p:cNvPr id="85" name="연결선: 구부러짐 84"/>
          <p:cNvCxnSpPr>
            <a:cxnSpLocks/>
            <a:endCxn id="76" idx="2"/>
          </p:cNvCxnSpPr>
          <p:nvPr/>
        </p:nvCxnSpPr>
        <p:spPr>
          <a:xfrm rot="16200000" flipV="1">
            <a:off x="6393033" y="3748564"/>
            <a:ext cx="1471659" cy="116205"/>
          </a:xfrm>
          <a:prstGeom prst="curvedConnector3">
            <a:avLst>
              <a:gd name="adj1" fmla="val 50000"/>
            </a:avLst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직선 화살표 연결선 86"/>
          <p:cNvCxnSpPr>
            <a:cxnSpLocks/>
          </p:cNvCxnSpPr>
          <p:nvPr/>
        </p:nvCxnSpPr>
        <p:spPr>
          <a:xfrm>
            <a:off x="7858181" y="2787009"/>
            <a:ext cx="552232" cy="0"/>
          </a:xfrm>
          <a:prstGeom prst="straightConnector1">
            <a:avLst/>
          </a:prstGeom>
          <a:ln w="19050">
            <a:solidFill>
              <a:srgbClr val="F30B5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연결선: 구부러짐 89"/>
          <p:cNvCxnSpPr>
            <a:cxnSpLocks/>
            <a:endCxn id="65" idx="1"/>
          </p:cNvCxnSpPr>
          <p:nvPr/>
        </p:nvCxnSpPr>
        <p:spPr>
          <a:xfrm rot="5400000">
            <a:off x="5151693" y="3636254"/>
            <a:ext cx="1759691" cy="52792"/>
          </a:xfrm>
          <a:prstGeom prst="curvedConnector4">
            <a:avLst>
              <a:gd name="adj1" fmla="val 41816"/>
              <a:gd name="adj2" fmla="val 533020"/>
            </a:avLst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/>
          <p:cNvSpPr txBox="1"/>
          <p:nvPr/>
        </p:nvSpPr>
        <p:spPr>
          <a:xfrm>
            <a:off x="6769367" y="34779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94" name="TextBox 93"/>
          <p:cNvSpPr txBox="1"/>
          <p:nvPr/>
        </p:nvSpPr>
        <p:spPr>
          <a:xfrm>
            <a:off x="5779626" y="361178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95" name="TextBox 94"/>
          <p:cNvSpPr txBox="1"/>
          <p:nvPr/>
        </p:nvSpPr>
        <p:spPr>
          <a:xfrm>
            <a:off x="6663055" y="2174528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err="1"/>
              <a:t>curNode</a:t>
            </a:r>
            <a:endParaRPr lang="ko-KR" altLang="en-US" dirty="0"/>
          </a:p>
        </p:txBody>
      </p:sp>
      <p:sp>
        <p:nvSpPr>
          <p:cNvPr id="96" name="TextBox 95"/>
          <p:cNvSpPr txBox="1"/>
          <p:nvPr/>
        </p:nvSpPr>
        <p:spPr>
          <a:xfrm>
            <a:off x="4945186" y="2174528"/>
            <a:ext cx="1110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err="1"/>
              <a:t>prevNode</a:t>
            </a:r>
            <a:endParaRPr lang="ko-KR" altLang="en-US" dirty="0"/>
          </a:p>
        </p:txBody>
      </p:sp>
      <p:sp>
        <p:nvSpPr>
          <p:cNvPr id="100" name="직사각형 99"/>
          <p:cNvSpPr/>
          <p:nvPr/>
        </p:nvSpPr>
        <p:spPr>
          <a:xfrm>
            <a:off x="53244" y="3138132"/>
            <a:ext cx="6181453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public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Node insert(Object </a:t>
            </a:r>
            <a:r>
              <a:rPr lang="en-US" altLang="ko-KR" sz="1400" b="1" dirty="0">
                <a:solidFill>
                  <a:srgbClr val="6A3E3E"/>
                </a:solidFill>
                <a:latin typeface="Consolas" panose="020B0609020204030204" pitchFamily="49" charset="0"/>
              </a:rPr>
              <a:t>data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altLang="ko-KR" sz="1400" b="1" dirty="0" err="1">
                <a:solidFill>
                  <a:srgbClr val="7F0055"/>
                </a:solidFill>
                <a:latin typeface="Consolas" panose="020B0609020204030204" pitchFamily="49" charset="0"/>
              </a:rPr>
              <a:t>int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ko-KR" sz="1400" b="1" dirty="0">
                <a:solidFill>
                  <a:srgbClr val="6A3E3E"/>
                </a:solidFill>
                <a:latin typeface="Consolas" panose="020B0609020204030204" pitchFamily="49" charset="0"/>
              </a:rPr>
              <a:t>position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>
              <a:lnSpc>
                <a:spcPct val="8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Node </a:t>
            </a:r>
            <a:r>
              <a:rPr lang="en-US" altLang="ko-KR" sz="1400" dirty="0" err="1">
                <a:solidFill>
                  <a:srgbClr val="6A3E3E"/>
                </a:solidFill>
                <a:latin typeface="Consolas" panose="020B0609020204030204" pitchFamily="49" charset="0"/>
              </a:rPr>
              <a:t>newNode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new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Node(</a:t>
            </a:r>
            <a:r>
              <a:rPr lang="en-US" altLang="ko-KR" sz="1400" b="1" dirty="0">
                <a:solidFill>
                  <a:srgbClr val="6A3E3E"/>
                </a:solidFill>
                <a:latin typeface="Consolas" panose="020B0609020204030204" pitchFamily="49" charset="0"/>
              </a:rPr>
              <a:t>data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>
              <a:lnSpc>
                <a:spcPct val="8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Node </a:t>
            </a:r>
            <a:r>
              <a:rPr lang="en-US" altLang="ko-KR" sz="1400" dirty="0" err="1">
                <a:solidFill>
                  <a:srgbClr val="6A3E3E"/>
                </a:solidFill>
                <a:latin typeface="Consolas" panose="020B0609020204030204" pitchFamily="49" charset="0"/>
              </a:rPr>
              <a:t>curNode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= get(</a:t>
            </a:r>
            <a:r>
              <a:rPr lang="en-US" altLang="ko-KR" sz="1400" dirty="0">
                <a:solidFill>
                  <a:srgbClr val="6A3E3E"/>
                </a:solidFill>
                <a:latin typeface="Consolas" panose="020B0609020204030204" pitchFamily="49" charset="0"/>
              </a:rPr>
              <a:t>position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>
              <a:lnSpc>
                <a:spcPct val="80000"/>
              </a:lnSpc>
            </a:pPr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    if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ko-KR" sz="1400" b="1" dirty="0" err="1">
                <a:solidFill>
                  <a:srgbClr val="6A3E3E"/>
                </a:solidFill>
                <a:latin typeface="Consolas" panose="020B0609020204030204" pitchFamily="49" charset="0"/>
              </a:rPr>
              <a:t>curNode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== </a:t>
            </a:r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null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>
              <a:lnSpc>
                <a:spcPct val="80000"/>
              </a:lnSpc>
            </a:pPr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        throw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new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ko-KR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RuntimeException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ko-KR" sz="1400" b="1" dirty="0">
                <a:solidFill>
                  <a:srgbClr val="2A00FF"/>
                </a:solidFill>
                <a:latin typeface="Consolas" panose="020B0609020204030204" pitchFamily="49" charset="0"/>
              </a:rPr>
              <a:t>"</a:t>
            </a:r>
            <a:r>
              <a:rPr lang="ko-KR" altLang="en-US" sz="1400" b="1" dirty="0">
                <a:solidFill>
                  <a:srgbClr val="2A00FF"/>
                </a:solidFill>
                <a:latin typeface="Consolas" panose="020B0609020204030204" pitchFamily="49" charset="0"/>
              </a:rPr>
              <a:t>잘 못된 삽입 위치입니다</a:t>
            </a:r>
            <a:r>
              <a:rPr lang="en-US" altLang="ko-KR" sz="1400" b="1" dirty="0">
                <a:solidFill>
                  <a:srgbClr val="2A00FF"/>
                </a:solidFill>
                <a:latin typeface="Consolas" panose="020B0609020204030204" pitchFamily="49" charset="0"/>
              </a:rPr>
              <a:t>."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>
              <a:lnSpc>
                <a:spcPct val="8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else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pPr>
              <a:lnSpc>
                <a:spcPct val="80000"/>
              </a:lnSpc>
            </a:pPr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        if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ko-KR" sz="1400" b="1" dirty="0">
                <a:solidFill>
                  <a:srgbClr val="6A3E3E"/>
                </a:solidFill>
                <a:latin typeface="Consolas" panose="020B0609020204030204" pitchFamily="49" charset="0"/>
              </a:rPr>
              <a:t>position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==0) {</a:t>
            </a:r>
          </a:p>
          <a:p>
            <a:pPr>
              <a:lnSpc>
                <a:spcPct val="80000"/>
              </a:lnSpc>
            </a:pPr>
            <a:r>
              <a:rPr lang="en-US" altLang="ko-KR" sz="1400" dirty="0">
                <a:solidFill>
                  <a:srgbClr val="6A3E3E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ko-KR" sz="1400" dirty="0" err="1">
                <a:solidFill>
                  <a:srgbClr val="6A3E3E"/>
                </a:solidFill>
                <a:latin typeface="Consolas" panose="020B0609020204030204" pitchFamily="49" charset="0"/>
              </a:rPr>
              <a:t>newNode</a:t>
            </a:r>
            <a:r>
              <a:rPr lang="en-US" altLang="ko-KR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altLang="ko-KR" sz="1400" dirty="0" err="1">
                <a:solidFill>
                  <a:srgbClr val="0000C0"/>
                </a:solidFill>
                <a:latin typeface="Consolas" panose="020B0609020204030204" pitchFamily="49" charset="0"/>
              </a:rPr>
              <a:t>next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ko-KR" sz="1400" dirty="0" err="1">
                <a:solidFill>
                  <a:srgbClr val="0000C0"/>
                </a:solidFill>
                <a:latin typeface="Consolas" panose="020B0609020204030204" pitchFamily="49" charset="0"/>
              </a:rPr>
              <a:t>head</a:t>
            </a:r>
            <a:r>
              <a:rPr lang="en-US" altLang="ko-KR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altLang="ko-KR" sz="1400" dirty="0" err="1">
                <a:solidFill>
                  <a:srgbClr val="0000C0"/>
                </a:solidFill>
                <a:latin typeface="Consolas" panose="020B0609020204030204" pitchFamily="49" charset="0"/>
              </a:rPr>
              <a:t>next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</a:pPr>
            <a:r>
              <a:rPr lang="en-US" altLang="ko-KR" sz="1400" dirty="0">
                <a:solidFill>
                  <a:srgbClr val="0000C0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ko-KR" sz="1400" dirty="0" err="1">
                <a:solidFill>
                  <a:srgbClr val="0000C0"/>
                </a:solidFill>
                <a:latin typeface="Consolas" panose="020B0609020204030204" pitchFamily="49" charset="0"/>
              </a:rPr>
              <a:t>head</a:t>
            </a:r>
            <a:r>
              <a:rPr lang="en-US" altLang="ko-KR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altLang="ko-KR" sz="1400" dirty="0" err="1">
                <a:solidFill>
                  <a:srgbClr val="0000C0"/>
                </a:solidFill>
                <a:latin typeface="Consolas" panose="020B0609020204030204" pitchFamily="49" charset="0"/>
              </a:rPr>
              <a:t>next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ko-KR" sz="1400" dirty="0" err="1">
                <a:solidFill>
                  <a:srgbClr val="6A3E3E"/>
                </a:solidFill>
                <a:latin typeface="Consolas" panose="020B0609020204030204" pitchFamily="49" charset="0"/>
              </a:rPr>
              <a:t>newNode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}</a:t>
            </a:r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else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pPr>
              <a:lnSpc>
                <a:spcPct val="8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Node </a:t>
            </a:r>
            <a:r>
              <a:rPr lang="en-US" altLang="ko-KR" sz="1400" dirty="0" err="1">
                <a:solidFill>
                  <a:srgbClr val="6A3E3E"/>
                </a:solidFill>
                <a:latin typeface="Consolas" panose="020B0609020204030204" pitchFamily="49" charset="0"/>
              </a:rPr>
              <a:t>prevNode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= get(</a:t>
            </a:r>
            <a:r>
              <a:rPr lang="en-US" altLang="ko-KR" sz="1400" dirty="0">
                <a:solidFill>
                  <a:srgbClr val="6A3E3E"/>
                </a:solidFill>
                <a:latin typeface="Consolas" panose="020B0609020204030204" pitchFamily="49" charset="0"/>
              </a:rPr>
              <a:t>position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-1);</a:t>
            </a:r>
          </a:p>
          <a:p>
            <a:pPr>
              <a:lnSpc>
                <a:spcPct val="80000"/>
              </a:lnSpc>
            </a:pPr>
            <a:r>
              <a:rPr lang="en-US" altLang="ko-KR" sz="1400" dirty="0">
                <a:solidFill>
                  <a:srgbClr val="6A3E3E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ko-KR" sz="1400" dirty="0" err="1">
                <a:solidFill>
                  <a:srgbClr val="6A3E3E"/>
                </a:solidFill>
                <a:latin typeface="Consolas" panose="020B0609020204030204" pitchFamily="49" charset="0"/>
              </a:rPr>
              <a:t>newNode</a:t>
            </a:r>
            <a:r>
              <a:rPr lang="en-US" altLang="ko-KR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altLang="ko-KR" sz="1400" dirty="0" err="1">
                <a:solidFill>
                  <a:srgbClr val="0000C0"/>
                </a:solidFill>
                <a:latin typeface="Consolas" panose="020B0609020204030204" pitchFamily="49" charset="0"/>
              </a:rPr>
              <a:t>next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ko-KR" sz="1400" dirty="0" err="1">
                <a:solidFill>
                  <a:srgbClr val="6A3E3E"/>
                </a:solidFill>
                <a:latin typeface="Consolas" panose="020B0609020204030204" pitchFamily="49" charset="0"/>
              </a:rPr>
              <a:t>prevNode</a:t>
            </a:r>
            <a:r>
              <a:rPr lang="en-US" altLang="ko-KR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altLang="ko-KR" sz="1400" dirty="0" err="1">
                <a:solidFill>
                  <a:srgbClr val="0000C0"/>
                </a:solidFill>
                <a:latin typeface="Consolas" panose="020B0609020204030204" pitchFamily="49" charset="0"/>
              </a:rPr>
              <a:t>next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</a:pPr>
            <a:r>
              <a:rPr lang="en-US" altLang="ko-KR" sz="1400" dirty="0">
                <a:solidFill>
                  <a:srgbClr val="6A3E3E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ko-KR" sz="1400" dirty="0" err="1">
                <a:solidFill>
                  <a:srgbClr val="6A3E3E"/>
                </a:solidFill>
                <a:latin typeface="Consolas" panose="020B0609020204030204" pitchFamily="49" charset="0"/>
              </a:rPr>
              <a:t>prevNode</a:t>
            </a:r>
            <a:r>
              <a:rPr lang="en-US" altLang="ko-KR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altLang="ko-KR" sz="1400" dirty="0" err="1">
                <a:solidFill>
                  <a:srgbClr val="0000C0"/>
                </a:solidFill>
                <a:latin typeface="Consolas" panose="020B0609020204030204" pitchFamily="49" charset="0"/>
              </a:rPr>
              <a:t>next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ko-KR" sz="1400" dirty="0" err="1">
                <a:solidFill>
                  <a:srgbClr val="6A3E3E"/>
                </a:solidFill>
                <a:latin typeface="Consolas" panose="020B0609020204030204" pitchFamily="49" charset="0"/>
              </a:rPr>
              <a:t>newNode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}</a:t>
            </a:r>
          </a:p>
          <a:p>
            <a:pPr>
              <a:lnSpc>
                <a:spcPct val="80000"/>
              </a:lnSpc>
            </a:pPr>
            <a:r>
              <a:rPr lang="en-US" altLang="ko-KR" sz="1400" dirty="0">
                <a:solidFill>
                  <a:srgbClr val="0000C0"/>
                </a:solidFill>
                <a:latin typeface="Consolas" panose="020B0609020204030204" pitchFamily="49" charset="0"/>
              </a:rPr>
              <a:t>        size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++;</a:t>
            </a:r>
          </a:p>
          <a:p>
            <a:pPr>
              <a:lnSpc>
                <a:spcPct val="8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</a:pPr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    return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ko-KR" sz="1400" b="1" dirty="0" err="1">
                <a:solidFill>
                  <a:srgbClr val="6A3E3E"/>
                </a:solidFill>
                <a:latin typeface="Consolas" panose="020B0609020204030204" pitchFamily="49" charset="0"/>
              </a:rPr>
              <a:t>newNode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677818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delete &amp; insert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1069869"/>
            <a:ext cx="6033120" cy="39703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public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Node delete(</a:t>
            </a:r>
            <a:r>
              <a:rPr lang="en-US" altLang="ko-KR" sz="1400" b="1" dirty="0" err="1">
                <a:solidFill>
                  <a:srgbClr val="7F0055"/>
                </a:solidFill>
                <a:latin typeface="Consolas" panose="020B0609020204030204" pitchFamily="49" charset="0"/>
              </a:rPr>
              <a:t>int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ko-KR" sz="1400" b="1" dirty="0">
                <a:solidFill>
                  <a:srgbClr val="6A3E3E"/>
                </a:solidFill>
                <a:latin typeface="Consolas" panose="020B0609020204030204" pitchFamily="49" charset="0"/>
              </a:rPr>
              <a:t>position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Node </a:t>
            </a:r>
            <a:r>
              <a:rPr lang="en-US" altLang="ko-KR" sz="1400" dirty="0" err="1">
                <a:solidFill>
                  <a:srgbClr val="6A3E3E"/>
                </a:solidFill>
                <a:latin typeface="Consolas" panose="020B0609020204030204" pitchFamily="49" charset="0"/>
              </a:rPr>
              <a:t>curNode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= get(</a:t>
            </a:r>
            <a:r>
              <a:rPr lang="en-US" altLang="ko-KR" sz="1400" dirty="0">
                <a:solidFill>
                  <a:srgbClr val="6A3E3E"/>
                </a:solidFill>
                <a:latin typeface="Consolas" panose="020B0609020204030204" pitchFamily="49" charset="0"/>
              </a:rPr>
              <a:t>position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    if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ko-KR" sz="1400" b="1" dirty="0" err="1">
                <a:solidFill>
                  <a:srgbClr val="6A3E3E"/>
                </a:solidFill>
                <a:latin typeface="Consolas" panose="020B0609020204030204" pitchFamily="49" charset="0"/>
              </a:rPr>
              <a:t>curNode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== </a:t>
            </a:r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null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        throw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new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ko-KR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RuntimeException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ko-KR" sz="1400" b="1" dirty="0">
                <a:solidFill>
                  <a:srgbClr val="2A00FF"/>
                </a:solidFill>
                <a:latin typeface="Consolas" panose="020B0609020204030204" pitchFamily="49" charset="0"/>
              </a:rPr>
              <a:t>"</a:t>
            </a:r>
            <a:r>
              <a:rPr lang="ko-KR" altLang="en-US" sz="1400" b="1" dirty="0">
                <a:solidFill>
                  <a:srgbClr val="2A00FF"/>
                </a:solidFill>
                <a:latin typeface="Consolas" panose="020B0609020204030204" pitchFamily="49" charset="0"/>
              </a:rPr>
              <a:t>잘 못된 삭제 위치입니다</a:t>
            </a:r>
            <a:r>
              <a:rPr lang="en-US" altLang="ko-KR" sz="1400" b="1" dirty="0">
                <a:solidFill>
                  <a:srgbClr val="2A00FF"/>
                </a:solidFill>
                <a:latin typeface="Consolas" panose="020B0609020204030204" pitchFamily="49" charset="0"/>
              </a:rPr>
              <a:t>."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else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        if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ko-KR" sz="1400" b="1" dirty="0">
                <a:solidFill>
                  <a:srgbClr val="6A3E3E"/>
                </a:solidFill>
                <a:latin typeface="Consolas" panose="020B0609020204030204" pitchFamily="49" charset="0"/>
              </a:rPr>
              <a:t>position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==0) {</a:t>
            </a:r>
          </a:p>
          <a:p>
            <a:r>
              <a:rPr lang="en-US" altLang="ko-KR" sz="1400" dirty="0">
                <a:solidFill>
                  <a:srgbClr val="0000C0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ko-KR" sz="1400" dirty="0" err="1">
                <a:solidFill>
                  <a:srgbClr val="0000C0"/>
                </a:solidFill>
                <a:latin typeface="Consolas" panose="020B0609020204030204" pitchFamily="49" charset="0"/>
              </a:rPr>
              <a:t>head</a:t>
            </a:r>
            <a:r>
              <a:rPr lang="en-US" altLang="ko-KR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altLang="ko-KR" sz="1400" dirty="0" err="1">
                <a:solidFill>
                  <a:srgbClr val="0000C0"/>
                </a:solidFill>
                <a:latin typeface="Consolas" panose="020B0609020204030204" pitchFamily="49" charset="0"/>
              </a:rPr>
              <a:t>next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ko-KR" sz="1400" dirty="0" err="1">
                <a:solidFill>
                  <a:srgbClr val="6A3E3E"/>
                </a:solidFill>
                <a:latin typeface="Consolas" panose="020B0609020204030204" pitchFamily="49" charset="0"/>
              </a:rPr>
              <a:t>curNode</a:t>
            </a:r>
            <a:r>
              <a:rPr lang="en-US" altLang="ko-KR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altLang="ko-KR" sz="1400" dirty="0" err="1">
                <a:solidFill>
                  <a:srgbClr val="0000C0"/>
                </a:solidFill>
                <a:latin typeface="Consolas" panose="020B0609020204030204" pitchFamily="49" charset="0"/>
              </a:rPr>
              <a:t>next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}</a:t>
            </a:r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else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Node </a:t>
            </a:r>
            <a:r>
              <a:rPr lang="en-US" altLang="ko-KR" sz="1400" dirty="0" err="1">
                <a:solidFill>
                  <a:srgbClr val="6A3E3E"/>
                </a:solidFill>
                <a:latin typeface="Consolas" panose="020B0609020204030204" pitchFamily="49" charset="0"/>
              </a:rPr>
              <a:t>prevNode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= get(</a:t>
            </a:r>
            <a:r>
              <a:rPr lang="en-US" altLang="ko-KR" sz="1400" dirty="0">
                <a:solidFill>
                  <a:srgbClr val="6A3E3E"/>
                </a:solidFill>
                <a:latin typeface="Consolas" panose="020B0609020204030204" pitchFamily="49" charset="0"/>
              </a:rPr>
              <a:t>position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-1);</a:t>
            </a:r>
          </a:p>
          <a:p>
            <a:r>
              <a:rPr lang="en-US" altLang="ko-KR" sz="1400" dirty="0">
                <a:solidFill>
                  <a:srgbClr val="6A3E3E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ko-KR" sz="1400" dirty="0" err="1">
                <a:solidFill>
                  <a:srgbClr val="6A3E3E"/>
                </a:solidFill>
                <a:latin typeface="Consolas" panose="020B0609020204030204" pitchFamily="49" charset="0"/>
              </a:rPr>
              <a:t>prevNode</a:t>
            </a:r>
            <a:r>
              <a:rPr lang="en-US" altLang="ko-KR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altLang="ko-KR" sz="1400" dirty="0" err="1">
                <a:solidFill>
                  <a:srgbClr val="0000C0"/>
                </a:solidFill>
                <a:latin typeface="Consolas" panose="020B0609020204030204" pitchFamily="49" charset="0"/>
              </a:rPr>
              <a:t>next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ko-KR" sz="1400" dirty="0" err="1">
                <a:solidFill>
                  <a:srgbClr val="6A3E3E"/>
                </a:solidFill>
                <a:latin typeface="Consolas" panose="020B0609020204030204" pitchFamily="49" charset="0"/>
              </a:rPr>
              <a:t>curNode</a:t>
            </a:r>
            <a:r>
              <a:rPr lang="en-US" altLang="ko-KR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altLang="ko-KR" sz="1400" dirty="0" err="1">
                <a:solidFill>
                  <a:srgbClr val="0000C0"/>
                </a:solidFill>
                <a:latin typeface="Consolas" panose="020B0609020204030204" pitchFamily="49" charset="0"/>
              </a:rPr>
              <a:t>next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            if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ko-KR" sz="1400" b="1" dirty="0" err="1">
                <a:solidFill>
                  <a:srgbClr val="0000C0"/>
                </a:solidFill>
                <a:latin typeface="Consolas" panose="020B0609020204030204" pitchFamily="49" charset="0"/>
              </a:rPr>
              <a:t>tail.next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== </a:t>
            </a:r>
            <a:r>
              <a:rPr lang="en-US" altLang="ko-KR" sz="1400" b="1" dirty="0" err="1">
                <a:solidFill>
                  <a:srgbClr val="6A3E3E"/>
                </a:solidFill>
                <a:latin typeface="Consolas" panose="020B0609020204030204" pitchFamily="49" charset="0"/>
              </a:rPr>
              <a:t>curNode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ko-KR" sz="1400" dirty="0">
                <a:solidFill>
                  <a:srgbClr val="0000C0"/>
                </a:solidFill>
                <a:latin typeface="Consolas" panose="020B0609020204030204" pitchFamily="49" charset="0"/>
              </a:rPr>
              <a:t>                </a:t>
            </a:r>
            <a:r>
              <a:rPr lang="en-US" altLang="ko-KR" sz="1400" dirty="0" err="1">
                <a:solidFill>
                  <a:srgbClr val="0000C0"/>
                </a:solidFill>
                <a:latin typeface="Consolas" panose="020B0609020204030204" pitchFamily="49" charset="0"/>
              </a:rPr>
              <a:t>tail</a:t>
            </a:r>
            <a:r>
              <a:rPr lang="en-US" altLang="ko-KR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altLang="ko-KR" sz="1400" dirty="0" err="1">
                <a:solidFill>
                  <a:srgbClr val="0000C0"/>
                </a:solidFill>
                <a:latin typeface="Consolas" panose="020B0609020204030204" pitchFamily="49" charset="0"/>
              </a:rPr>
              <a:t>next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ko-KR" sz="1400" dirty="0" err="1">
                <a:solidFill>
                  <a:srgbClr val="6A3E3E"/>
                </a:solidFill>
                <a:latin typeface="Consolas" panose="020B0609020204030204" pitchFamily="49" charset="0"/>
              </a:rPr>
              <a:t>prevNode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}</a:t>
            </a:r>
          </a:p>
          <a:p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}</a:t>
            </a:r>
          </a:p>
          <a:p>
            <a:r>
              <a:rPr lang="en-US" altLang="ko-KR" sz="1400" dirty="0">
                <a:solidFill>
                  <a:srgbClr val="0000C0"/>
                </a:solidFill>
                <a:latin typeface="Consolas" panose="020B0609020204030204" pitchFamily="49" charset="0"/>
              </a:rPr>
              <a:t>        size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--;</a:t>
            </a:r>
          </a:p>
          <a:p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    return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ko-KR" sz="1400" b="1" dirty="0" err="1">
                <a:solidFill>
                  <a:srgbClr val="6A3E3E"/>
                </a:solidFill>
                <a:latin typeface="Consolas" panose="020B0609020204030204" pitchFamily="49" charset="0"/>
              </a:rPr>
              <a:t>curNode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ko-KR" altLang="en-US" sz="1400" dirty="0"/>
          </a:p>
        </p:txBody>
      </p:sp>
      <p:sp>
        <p:nvSpPr>
          <p:cNvPr id="5" name="직사각형 4"/>
          <p:cNvSpPr/>
          <p:nvPr/>
        </p:nvSpPr>
        <p:spPr>
          <a:xfrm>
            <a:off x="3944888" y="3663279"/>
            <a:ext cx="5976664" cy="31947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public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Node insert(Object </a:t>
            </a:r>
            <a:r>
              <a:rPr lang="en-US" altLang="ko-KR" sz="1400" b="1" dirty="0">
                <a:solidFill>
                  <a:srgbClr val="6A3E3E"/>
                </a:solidFill>
                <a:latin typeface="Consolas" panose="020B0609020204030204" pitchFamily="49" charset="0"/>
              </a:rPr>
              <a:t>data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altLang="ko-KR" sz="1400" b="1" dirty="0" err="1">
                <a:solidFill>
                  <a:srgbClr val="7F0055"/>
                </a:solidFill>
                <a:latin typeface="Consolas" panose="020B0609020204030204" pitchFamily="49" charset="0"/>
              </a:rPr>
              <a:t>int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ko-KR" sz="1400" b="1" dirty="0">
                <a:solidFill>
                  <a:srgbClr val="6A3E3E"/>
                </a:solidFill>
                <a:latin typeface="Consolas" panose="020B0609020204030204" pitchFamily="49" charset="0"/>
              </a:rPr>
              <a:t>position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>
              <a:lnSpc>
                <a:spcPct val="8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Node </a:t>
            </a:r>
            <a:r>
              <a:rPr lang="en-US" altLang="ko-KR" sz="1400" dirty="0" err="1">
                <a:solidFill>
                  <a:srgbClr val="6A3E3E"/>
                </a:solidFill>
                <a:latin typeface="Consolas" panose="020B0609020204030204" pitchFamily="49" charset="0"/>
              </a:rPr>
              <a:t>newNode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new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Node(</a:t>
            </a:r>
            <a:r>
              <a:rPr lang="en-US" altLang="ko-KR" sz="1400" b="1" dirty="0">
                <a:solidFill>
                  <a:srgbClr val="6A3E3E"/>
                </a:solidFill>
                <a:latin typeface="Consolas" panose="020B0609020204030204" pitchFamily="49" charset="0"/>
              </a:rPr>
              <a:t>data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>
              <a:lnSpc>
                <a:spcPct val="8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Node </a:t>
            </a:r>
            <a:r>
              <a:rPr lang="en-US" altLang="ko-KR" sz="1400" dirty="0" err="1">
                <a:solidFill>
                  <a:srgbClr val="6A3E3E"/>
                </a:solidFill>
                <a:latin typeface="Consolas" panose="020B0609020204030204" pitchFamily="49" charset="0"/>
              </a:rPr>
              <a:t>curNode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= get(</a:t>
            </a:r>
            <a:r>
              <a:rPr lang="en-US" altLang="ko-KR" sz="1400" dirty="0">
                <a:solidFill>
                  <a:srgbClr val="6A3E3E"/>
                </a:solidFill>
                <a:latin typeface="Consolas" panose="020B0609020204030204" pitchFamily="49" charset="0"/>
              </a:rPr>
              <a:t>position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>
              <a:lnSpc>
                <a:spcPct val="80000"/>
              </a:lnSpc>
            </a:pPr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    if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ko-KR" sz="1400" b="1" dirty="0" err="1">
                <a:solidFill>
                  <a:srgbClr val="6A3E3E"/>
                </a:solidFill>
                <a:latin typeface="Consolas" panose="020B0609020204030204" pitchFamily="49" charset="0"/>
              </a:rPr>
              <a:t>curNode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== </a:t>
            </a:r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null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>
              <a:lnSpc>
                <a:spcPct val="80000"/>
              </a:lnSpc>
            </a:pPr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        throw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new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ko-KR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RuntimeException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ko-KR" sz="1400" b="1" dirty="0">
                <a:solidFill>
                  <a:srgbClr val="2A00FF"/>
                </a:solidFill>
                <a:latin typeface="Consolas" panose="020B0609020204030204" pitchFamily="49" charset="0"/>
              </a:rPr>
              <a:t>"</a:t>
            </a:r>
            <a:r>
              <a:rPr lang="ko-KR" altLang="en-US" sz="1400" b="1" dirty="0">
                <a:solidFill>
                  <a:srgbClr val="2A00FF"/>
                </a:solidFill>
                <a:latin typeface="Consolas" panose="020B0609020204030204" pitchFamily="49" charset="0"/>
              </a:rPr>
              <a:t>잘 못된 삽입 위치입니다</a:t>
            </a:r>
            <a:r>
              <a:rPr lang="en-US" altLang="ko-KR" sz="1400" b="1" dirty="0">
                <a:solidFill>
                  <a:srgbClr val="2A00FF"/>
                </a:solidFill>
                <a:latin typeface="Consolas" panose="020B0609020204030204" pitchFamily="49" charset="0"/>
              </a:rPr>
              <a:t>."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>
              <a:lnSpc>
                <a:spcPct val="8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else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pPr>
              <a:lnSpc>
                <a:spcPct val="80000"/>
              </a:lnSpc>
            </a:pPr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        if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ko-KR" sz="1400" b="1" dirty="0">
                <a:solidFill>
                  <a:srgbClr val="6A3E3E"/>
                </a:solidFill>
                <a:latin typeface="Consolas" panose="020B0609020204030204" pitchFamily="49" charset="0"/>
              </a:rPr>
              <a:t>position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==0) {</a:t>
            </a:r>
          </a:p>
          <a:p>
            <a:pPr>
              <a:lnSpc>
                <a:spcPct val="80000"/>
              </a:lnSpc>
            </a:pPr>
            <a:r>
              <a:rPr lang="en-US" altLang="ko-KR" sz="1400" dirty="0">
                <a:solidFill>
                  <a:srgbClr val="6A3E3E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ko-KR" sz="1400" dirty="0" err="1">
                <a:solidFill>
                  <a:srgbClr val="6A3E3E"/>
                </a:solidFill>
                <a:latin typeface="Consolas" panose="020B0609020204030204" pitchFamily="49" charset="0"/>
              </a:rPr>
              <a:t>newNode</a:t>
            </a:r>
            <a:r>
              <a:rPr lang="en-US" altLang="ko-KR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altLang="ko-KR" sz="1400" dirty="0" err="1">
                <a:solidFill>
                  <a:srgbClr val="0000C0"/>
                </a:solidFill>
                <a:latin typeface="Consolas" panose="020B0609020204030204" pitchFamily="49" charset="0"/>
              </a:rPr>
              <a:t>next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ko-KR" sz="1400" dirty="0" err="1">
                <a:solidFill>
                  <a:srgbClr val="0000C0"/>
                </a:solidFill>
                <a:latin typeface="Consolas" panose="020B0609020204030204" pitchFamily="49" charset="0"/>
              </a:rPr>
              <a:t>head</a:t>
            </a:r>
            <a:r>
              <a:rPr lang="en-US" altLang="ko-KR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altLang="ko-KR" sz="1400" dirty="0" err="1">
                <a:solidFill>
                  <a:srgbClr val="0000C0"/>
                </a:solidFill>
                <a:latin typeface="Consolas" panose="020B0609020204030204" pitchFamily="49" charset="0"/>
              </a:rPr>
              <a:t>next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</a:pPr>
            <a:r>
              <a:rPr lang="en-US" altLang="ko-KR" sz="1400" dirty="0">
                <a:solidFill>
                  <a:srgbClr val="0000C0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ko-KR" sz="1400" dirty="0" err="1">
                <a:solidFill>
                  <a:srgbClr val="0000C0"/>
                </a:solidFill>
                <a:latin typeface="Consolas" panose="020B0609020204030204" pitchFamily="49" charset="0"/>
              </a:rPr>
              <a:t>head</a:t>
            </a:r>
            <a:r>
              <a:rPr lang="en-US" altLang="ko-KR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altLang="ko-KR" sz="1400" dirty="0" err="1">
                <a:solidFill>
                  <a:srgbClr val="0000C0"/>
                </a:solidFill>
                <a:latin typeface="Consolas" panose="020B0609020204030204" pitchFamily="49" charset="0"/>
              </a:rPr>
              <a:t>next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ko-KR" sz="1400" dirty="0" err="1">
                <a:solidFill>
                  <a:srgbClr val="6A3E3E"/>
                </a:solidFill>
                <a:latin typeface="Consolas" panose="020B0609020204030204" pitchFamily="49" charset="0"/>
              </a:rPr>
              <a:t>newNode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}</a:t>
            </a:r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else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pPr>
              <a:lnSpc>
                <a:spcPct val="8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Node </a:t>
            </a:r>
            <a:r>
              <a:rPr lang="en-US" altLang="ko-KR" sz="1400" dirty="0" err="1">
                <a:solidFill>
                  <a:srgbClr val="6A3E3E"/>
                </a:solidFill>
                <a:latin typeface="Consolas" panose="020B0609020204030204" pitchFamily="49" charset="0"/>
              </a:rPr>
              <a:t>prevNode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= get(</a:t>
            </a:r>
            <a:r>
              <a:rPr lang="en-US" altLang="ko-KR" sz="1400" dirty="0">
                <a:solidFill>
                  <a:srgbClr val="6A3E3E"/>
                </a:solidFill>
                <a:latin typeface="Consolas" panose="020B0609020204030204" pitchFamily="49" charset="0"/>
              </a:rPr>
              <a:t>position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-1);</a:t>
            </a:r>
          </a:p>
          <a:p>
            <a:pPr>
              <a:lnSpc>
                <a:spcPct val="80000"/>
              </a:lnSpc>
            </a:pPr>
            <a:r>
              <a:rPr lang="en-US" altLang="ko-KR" sz="1400" dirty="0">
                <a:solidFill>
                  <a:srgbClr val="6A3E3E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ko-KR" sz="1400" dirty="0" err="1">
                <a:solidFill>
                  <a:srgbClr val="6A3E3E"/>
                </a:solidFill>
                <a:latin typeface="Consolas" panose="020B0609020204030204" pitchFamily="49" charset="0"/>
              </a:rPr>
              <a:t>newNode</a:t>
            </a:r>
            <a:r>
              <a:rPr lang="en-US" altLang="ko-KR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altLang="ko-KR" sz="1400" dirty="0" err="1">
                <a:solidFill>
                  <a:srgbClr val="0000C0"/>
                </a:solidFill>
                <a:latin typeface="Consolas" panose="020B0609020204030204" pitchFamily="49" charset="0"/>
              </a:rPr>
              <a:t>next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ko-KR" sz="1400" dirty="0" err="1">
                <a:solidFill>
                  <a:srgbClr val="6A3E3E"/>
                </a:solidFill>
                <a:latin typeface="Consolas" panose="020B0609020204030204" pitchFamily="49" charset="0"/>
              </a:rPr>
              <a:t>prevNode</a:t>
            </a:r>
            <a:r>
              <a:rPr lang="en-US" altLang="ko-KR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altLang="ko-KR" sz="1400" dirty="0" err="1">
                <a:solidFill>
                  <a:srgbClr val="0000C0"/>
                </a:solidFill>
                <a:latin typeface="Consolas" panose="020B0609020204030204" pitchFamily="49" charset="0"/>
              </a:rPr>
              <a:t>next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</a:pPr>
            <a:r>
              <a:rPr lang="en-US" altLang="ko-KR" sz="1400" dirty="0">
                <a:solidFill>
                  <a:srgbClr val="6A3E3E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ko-KR" sz="1400" dirty="0" err="1">
                <a:solidFill>
                  <a:srgbClr val="6A3E3E"/>
                </a:solidFill>
                <a:latin typeface="Consolas" panose="020B0609020204030204" pitchFamily="49" charset="0"/>
              </a:rPr>
              <a:t>prevNode</a:t>
            </a:r>
            <a:r>
              <a:rPr lang="en-US" altLang="ko-KR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altLang="ko-KR" sz="1400" dirty="0" err="1">
                <a:solidFill>
                  <a:srgbClr val="0000C0"/>
                </a:solidFill>
                <a:latin typeface="Consolas" panose="020B0609020204030204" pitchFamily="49" charset="0"/>
              </a:rPr>
              <a:t>next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ko-KR" sz="1400" dirty="0" err="1">
                <a:solidFill>
                  <a:srgbClr val="6A3E3E"/>
                </a:solidFill>
                <a:latin typeface="Consolas" panose="020B0609020204030204" pitchFamily="49" charset="0"/>
              </a:rPr>
              <a:t>newNode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}</a:t>
            </a:r>
          </a:p>
          <a:p>
            <a:pPr>
              <a:lnSpc>
                <a:spcPct val="80000"/>
              </a:lnSpc>
            </a:pPr>
            <a:r>
              <a:rPr lang="en-US" altLang="ko-KR" sz="1400" dirty="0">
                <a:solidFill>
                  <a:srgbClr val="0000C0"/>
                </a:solidFill>
                <a:latin typeface="Consolas" panose="020B0609020204030204" pitchFamily="49" charset="0"/>
              </a:rPr>
              <a:t>        size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++;</a:t>
            </a:r>
          </a:p>
          <a:p>
            <a:pPr>
              <a:lnSpc>
                <a:spcPct val="8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</a:pPr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    return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ko-KR" sz="1400" b="1" dirty="0" err="1">
                <a:solidFill>
                  <a:srgbClr val="6A3E3E"/>
                </a:solidFill>
                <a:latin typeface="Consolas" panose="020B0609020204030204" pitchFamily="49" charset="0"/>
              </a:rPr>
              <a:t>newNode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6390248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테스트 코드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02951" y="1025611"/>
            <a:ext cx="5300895" cy="5438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public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static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void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main(String[] </a:t>
            </a:r>
            <a:r>
              <a:rPr lang="en-US" altLang="ko-KR" sz="1400" b="1" dirty="0" err="1">
                <a:solidFill>
                  <a:srgbClr val="6A3E3E"/>
                </a:solidFill>
                <a:latin typeface="Consolas" panose="020B0609020204030204" pitchFamily="49" charset="0"/>
              </a:rPr>
              <a:t>args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>
              <a:lnSpc>
                <a:spcPct val="8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ko-KR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LinkedList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ko-KR" sz="1400" dirty="0">
                <a:solidFill>
                  <a:srgbClr val="6A3E3E"/>
                </a:solidFill>
                <a:latin typeface="Consolas" panose="020B0609020204030204" pitchFamily="49" charset="0"/>
              </a:rPr>
              <a:t>numbers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new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ko-KR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LinkedList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>
              <a:lnSpc>
                <a:spcPct val="80000"/>
              </a:lnSpc>
            </a:pPr>
            <a:r>
              <a:rPr lang="en-US" altLang="ko-KR" sz="1400" dirty="0">
                <a:solidFill>
                  <a:srgbClr val="6A3E3E"/>
                </a:solidFill>
                <a:latin typeface="Consolas" panose="020B0609020204030204" pitchFamily="49" charset="0"/>
              </a:rPr>
              <a:t>    </a:t>
            </a:r>
            <a:r>
              <a:rPr lang="en-US" altLang="ko-KR" sz="1400" dirty="0" err="1">
                <a:solidFill>
                  <a:srgbClr val="6A3E3E"/>
                </a:solidFill>
                <a:latin typeface="Consolas" panose="020B0609020204030204" pitchFamily="49" charset="0"/>
              </a:rPr>
              <a:t>numbers</a:t>
            </a:r>
            <a:r>
              <a:rPr lang="en-US" altLang="ko-KR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.add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(10);</a:t>
            </a:r>
          </a:p>
          <a:p>
            <a:pPr>
              <a:lnSpc>
                <a:spcPct val="80000"/>
              </a:lnSpc>
            </a:pPr>
            <a:r>
              <a:rPr lang="en-US" altLang="ko-KR" sz="1400" dirty="0">
                <a:solidFill>
                  <a:srgbClr val="6A3E3E"/>
                </a:solidFill>
                <a:latin typeface="Consolas" panose="020B0609020204030204" pitchFamily="49" charset="0"/>
              </a:rPr>
              <a:t>    </a:t>
            </a:r>
            <a:r>
              <a:rPr lang="en-US" altLang="ko-KR" sz="1400" dirty="0" err="1">
                <a:solidFill>
                  <a:srgbClr val="6A3E3E"/>
                </a:solidFill>
                <a:latin typeface="Consolas" panose="020B0609020204030204" pitchFamily="49" charset="0"/>
              </a:rPr>
              <a:t>numbers</a:t>
            </a:r>
            <a:r>
              <a:rPr lang="en-US" altLang="ko-KR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.add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(20);</a:t>
            </a:r>
          </a:p>
          <a:p>
            <a:pPr>
              <a:lnSpc>
                <a:spcPct val="80000"/>
              </a:lnSpc>
            </a:pPr>
            <a:r>
              <a:rPr lang="en-US" altLang="ko-KR" sz="1400" dirty="0">
                <a:solidFill>
                  <a:srgbClr val="6A3E3E"/>
                </a:solidFill>
                <a:latin typeface="Consolas" panose="020B0609020204030204" pitchFamily="49" charset="0"/>
              </a:rPr>
              <a:t>    </a:t>
            </a:r>
            <a:r>
              <a:rPr lang="en-US" altLang="ko-KR" sz="1400" dirty="0" err="1">
                <a:solidFill>
                  <a:srgbClr val="6A3E3E"/>
                </a:solidFill>
                <a:latin typeface="Consolas" panose="020B0609020204030204" pitchFamily="49" charset="0"/>
              </a:rPr>
              <a:t>numbers</a:t>
            </a:r>
            <a:r>
              <a:rPr lang="en-US" altLang="ko-KR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.add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(30);</a:t>
            </a:r>
          </a:p>
          <a:p>
            <a:pPr>
              <a:lnSpc>
                <a:spcPct val="80000"/>
              </a:lnSpc>
            </a:pPr>
            <a:r>
              <a:rPr lang="en-US" altLang="ko-KR" sz="1400" dirty="0">
                <a:solidFill>
                  <a:srgbClr val="6A3E3E"/>
                </a:solidFill>
                <a:latin typeface="Consolas" panose="020B0609020204030204" pitchFamily="49" charset="0"/>
              </a:rPr>
              <a:t>    </a:t>
            </a:r>
            <a:r>
              <a:rPr lang="en-US" altLang="ko-KR" sz="1400" dirty="0" err="1">
                <a:solidFill>
                  <a:srgbClr val="6A3E3E"/>
                </a:solidFill>
                <a:latin typeface="Consolas" panose="020B0609020204030204" pitchFamily="49" charset="0"/>
              </a:rPr>
              <a:t>numbers</a:t>
            </a:r>
            <a:r>
              <a:rPr lang="en-US" altLang="ko-KR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.add</a:t>
            </a: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(40);</a:t>
            </a:r>
          </a:p>
          <a:p>
            <a:pPr>
              <a:lnSpc>
                <a:spcPct val="8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ko-KR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System.</a:t>
            </a:r>
            <a:r>
              <a:rPr lang="en-US" altLang="ko-KR" sz="1400" b="1" i="1" dirty="0" err="1">
                <a:solidFill>
                  <a:srgbClr val="0000C0"/>
                </a:solidFill>
                <a:latin typeface="Consolas" panose="020B0609020204030204" pitchFamily="49" charset="0"/>
              </a:rPr>
              <a:t>out</a:t>
            </a:r>
            <a:r>
              <a:rPr lang="en-US" altLang="ko-KR" sz="1400" b="1" i="1" dirty="0" err="1">
                <a:solidFill>
                  <a:srgbClr val="000000"/>
                </a:solidFill>
                <a:latin typeface="Consolas" panose="020B0609020204030204" pitchFamily="49" charset="0"/>
              </a:rPr>
              <a:t>.println</a:t>
            </a:r>
            <a:r>
              <a:rPr lang="en-US" altLang="ko-KR" sz="1400" b="1" i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ko-KR" sz="1400" b="1" i="1" dirty="0">
                <a:solidFill>
                  <a:srgbClr val="6A3E3E"/>
                </a:solidFill>
                <a:latin typeface="Consolas" panose="020B0609020204030204" pitchFamily="49" charset="0"/>
              </a:rPr>
              <a:t>numbers</a:t>
            </a:r>
            <a:r>
              <a:rPr lang="en-US" altLang="ko-KR" sz="1400" b="1" i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>
              <a:lnSpc>
                <a:spcPct val="8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ko-KR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System.</a:t>
            </a:r>
            <a:r>
              <a:rPr lang="en-US" altLang="ko-KR" sz="1400" b="1" i="1" dirty="0" err="1">
                <a:solidFill>
                  <a:srgbClr val="0000C0"/>
                </a:solidFill>
                <a:latin typeface="Consolas" panose="020B0609020204030204" pitchFamily="49" charset="0"/>
              </a:rPr>
              <a:t>out</a:t>
            </a:r>
            <a:r>
              <a:rPr lang="en-US" altLang="ko-KR" sz="1400" b="1" i="1" dirty="0" err="1">
                <a:solidFill>
                  <a:srgbClr val="000000"/>
                </a:solidFill>
                <a:latin typeface="Consolas" panose="020B0609020204030204" pitchFamily="49" charset="0"/>
              </a:rPr>
              <a:t>.println</a:t>
            </a:r>
            <a:r>
              <a:rPr lang="en-US" altLang="ko-KR" sz="1400" b="1" i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ko-KR" sz="1400" b="1" i="1" dirty="0" err="1">
                <a:solidFill>
                  <a:srgbClr val="6A3E3E"/>
                </a:solidFill>
                <a:latin typeface="Consolas" panose="020B0609020204030204" pitchFamily="49" charset="0"/>
              </a:rPr>
              <a:t>numbers</a:t>
            </a:r>
            <a:r>
              <a:rPr lang="en-US" altLang="ko-KR" sz="1400" b="1" i="1" dirty="0" err="1">
                <a:solidFill>
                  <a:srgbClr val="000000"/>
                </a:solidFill>
                <a:latin typeface="Consolas" panose="020B0609020204030204" pitchFamily="49" charset="0"/>
              </a:rPr>
              <a:t>.get</a:t>
            </a:r>
            <a:r>
              <a:rPr lang="en-US" altLang="ko-KR" sz="1400" b="1" i="1" dirty="0">
                <a:solidFill>
                  <a:srgbClr val="000000"/>
                </a:solidFill>
                <a:latin typeface="Consolas" panose="020B0609020204030204" pitchFamily="49" charset="0"/>
              </a:rPr>
              <a:t>(0));</a:t>
            </a:r>
          </a:p>
          <a:p>
            <a:pPr>
              <a:lnSpc>
                <a:spcPct val="8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ko-KR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System.</a:t>
            </a:r>
            <a:r>
              <a:rPr lang="en-US" altLang="ko-KR" sz="1400" b="1" i="1" dirty="0" err="1">
                <a:solidFill>
                  <a:srgbClr val="0000C0"/>
                </a:solidFill>
                <a:latin typeface="Consolas" panose="020B0609020204030204" pitchFamily="49" charset="0"/>
              </a:rPr>
              <a:t>out</a:t>
            </a:r>
            <a:r>
              <a:rPr lang="en-US" altLang="ko-KR" sz="1400" b="1" i="1" dirty="0" err="1">
                <a:solidFill>
                  <a:srgbClr val="000000"/>
                </a:solidFill>
                <a:latin typeface="Consolas" panose="020B0609020204030204" pitchFamily="49" charset="0"/>
              </a:rPr>
              <a:t>.println</a:t>
            </a:r>
            <a:r>
              <a:rPr lang="en-US" altLang="ko-KR" sz="1400" b="1" i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ko-KR" sz="1400" b="1" i="1" dirty="0" err="1">
                <a:solidFill>
                  <a:srgbClr val="6A3E3E"/>
                </a:solidFill>
                <a:latin typeface="Consolas" panose="020B0609020204030204" pitchFamily="49" charset="0"/>
              </a:rPr>
              <a:t>numbers</a:t>
            </a:r>
            <a:r>
              <a:rPr lang="en-US" altLang="ko-KR" sz="1400" b="1" i="1" dirty="0" err="1">
                <a:solidFill>
                  <a:srgbClr val="000000"/>
                </a:solidFill>
                <a:latin typeface="Consolas" panose="020B0609020204030204" pitchFamily="49" charset="0"/>
              </a:rPr>
              <a:t>.get</a:t>
            </a:r>
            <a:r>
              <a:rPr lang="en-US" altLang="ko-KR" sz="1400" b="1" i="1" dirty="0">
                <a:solidFill>
                  <a:srgbClr val="000000"/>
                </a:solidFill>
                <a:latin typeface="Consolas" panose="020B0609020204030204" pitchFamily="49" charset="0"/>
              </a:rPr>
              <a:t>(1));</a:t>
            </a:r>
          </a:p>
          <a:p>
            <a:pPr>
              <a:lnSpc>
                <a:spcPct val="8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ko-KR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System.</a:t>
            </a:r>
            <a:r>
              <a:rPr lang="en-US" altLang="ko-KR" sz="1400" b="1" i="1" dirty="0" err="1">
                <a:solidFill>
                  <a:srgbClr val="0000C0"/>
                </a:solidFill>
                <a:latin typeface="Consolas" panose="020B0609020204030204" pitchFamily="49" charset="0"/>
              </a:rPr>
              <a:t>out</a:t>
            </a:r>
            <a:r>
              <a:rPr lang="en-US" altLang="ko-KR" sz="1400" b="1" i="1" dirty="0" err="1">
                <a:solidFill>
                  <a:srgbClr val="000000"/>
                </a:solidFill>
                <a:latin typeface="Consolas" panose="020B0609020204030204" pitchFamily="49" charset="0"/>
              </a:rPr>
              <a:t>.println</a:t>
            </a:r>
            <a:r>
              <a:rPr lang="en-US" altLang="ko-KR" sz="1400" b="1" i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ko-KR" sz="1400" b="1" i="1" dirty="0" err="1">
                <a:solidFill>
                  <a:srgbClr val="6A3E3E"/>
                </a:solidFill>
                <a:latin typeface="Consolas" panose="020B0609020204030204" pitchFamily="49" charset="0"/>
              </a:rPr>
              <a:t>numbers</a:t>
            </a:r>
            <a:r>
              <a:rPr lang="en-US" altLang="ko-KR" sz="1400" b="1" i="1" dirty="0" err="1">
                <a:solidFill>
                  <a:srgbClr val="000000"/>
                </a:solidFill>
                <a:latin typeface="Consolas" panose="020B0609020204030204" pitchFamily="49" charset="0"/>
              </a:rPr>
              <a:t>.get</a:t>
            </a:r>
            <a:r>
              <a:rPr lang="en-US" altLang="ko-KR" sz="1400" b="1" i="1" dirty="0">
                <a:solidFill>
                  <a:srgbClr val="000000"/>
                </a:solidFill>
                <a:latin typeface="Consolas" panose="020B0609020204030204" pitchFamily="49" charset="0"/>
              </a:rPr>
              <a:t>(4));</a:t>
            </a:r>
          </a:p>
          <a:p>
            <a:pPr>
              <a:lnSpc>
                <a:spcPct val="8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ko-KR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System.</a:t>
            </a:r>
            <a:r>
              <a:rPr lang="en-US" altLang="ko-KR" sz="1400" b="1" i="1" dirty="0" err="1">
                <a:solidFill>
                  <a:srgbClr val="0000C0"/>
                </a:solidFill>
                <a:latin typeface="Consolas" panose="020B0609020204030204" pitchFamily="49" charset="0"/>
              </a:rPr>
              <a:t>out</a:t>
            </a:r>
            <a:r>
              <a:rPr lang="en-US" altLang="ko-KR" sz="1400" b="1" i="1" dirty="0" err="1">
                <a:solidFill>
                  <a:srgbClr val="000000"/>
                </a:solidFill>
                <a:latin typeface="Consolas" panose="020B0609020204030204" pitchFamily="49" charset="0"/>
              </a:rPr>
              <a:t>.println</a:t>
            </a:r>
            <a:r>
              <a:rPr lang="en-US" altLang="ko-KR" sz="1400" b="1" i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ko-KR" sz="1400" b="1" i="1" dirty="0" err="1">
                <a:solidFill>
                  <a:srgbClr val="6A3E3E"/>
                </a:solidFill>
                <a:latin typeface="Consolas" panose="020B0609020204030204" pitchFamily="49" charset="0"/>
              </a:rPr>
              <a:t>numbers</a:t>
            </a:r>
            <a:r>
              <a:rPr lang="en-US" altLang="ko-KR" sz="1400" b="1" i="1" dirty="0" err="1">
                <a:solidFill>
                  <a:srgbClr val="000000"/>
                </a:solidFill>
                <a:latin typeface="Consolas" panose="020B0609020204030204" pitchFamily="49" charset="0"/>
              </a:rPr>
              <a:t>.delete</a:t>
            </a:r>
            <a:r>
              <a:rPr lang="en-US" altLang="ko-KR" sz="1400" b="1" i="1" dirty="0">
                <a:solidFill>
                  <a:srgbClr val="000000"/>
                </a:solidFill>
                <a:latin typeface="Consolas" panose="020B0609020204030204" pitchFamily="49" charset="0"/>
              </a:rPr>
              <a:t>(1));</a:t>
            </a:r>
          </a:p>
          <a:p>
            <a:pPr>
              <a:lnSpc>
                <a:spcPct val="8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ko-KR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System.</a:t>
            </a:r>
            <a:r>
              <a:rPr lang="en-US" altLang="ko-KR" sz="1400" b="1" i="1" dirty="0" err="1">
                <a:solidFill>
                  <a:srgbClr val="0000C0"/>
                </a:solidFill>
                <a:latin typeface="Consolas" panose="020B0609020204030204" pitchFamily="49" charset="0"/>
              </a:rPr>
              <a:t>out</a:t>
            </a:r>
            <a:r>
              <a:rPr lang="en-US" altLang="ko-KR" sz="1400" b="1" i="1" dirty="0" err="1">
                <a:solidFill>
                  <a:srgbClr val="000000"/>
                </a:solidFill>
                <a:latin typeface="Consolas" panose="020B0609020204030204" pitchFamily="49" charset="0"/>
              </a:rPr>
              <a:t>.println</a:t>
            </a:r>
            <a:r>
              <a:rPr lang="en-US" altLang="ko-KR" sz="1400" b="1" i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ko-KR" sz="1400" b="1" i="1" dirty="0">
                <a:solidFill>
                  <a:srgbClr val="6A3E3E"/>
                </a:solidFill>
                <a:latin typeface="Consolas" panose="020B0609020204030204" pitchFamily="49" charset="0"/>
              </a:rPr>
              <a:t>numbers</a:t>
            </a:r>
            <a:r>
              <a:rPr lang="en-US" altLang="ko-KR" sz="1400" b="1" i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>
              <a:lnSpc>
                <a:spcPct val="8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ko-KR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System.</a:t>
            </a:r>
            <a:r>
              <a:rPr lang="en-US" altLang="ko-KR" sz="1400" b="1" i="1" dirty="0" err="1">
                <a:solidFill>
                  <a:srgbClr val="0000C0"/>
                </a:solidFill>
                <a:latin typeface="Consolas" panose="020B0609020204030204" pitchFamily="49" charset="0"/>
              </a:rPr>
              <a:t>out</a:t>
            </a:r>
            <a:r>
              <a:rPr lang="en-US" altLang="ko-KR" sz="1400" b="1" i="1" dirty="0" err="1">
                <a:solidFill>
                  <a:srgbClr val="000000"/>
                </a:solidFill>
                <a:latin typeface="Consolas" panose="020B0609020204030204" pitchFamily="49" charset="0"/>
              </a:rPr>
              <a:t>.println</a:t>
            </a:r>
            <a:r>
              <a:rPr lang="en-US" altLang="ko-KR" sz="1400" b="1" i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ko-KR" sz="1400" b="1" i="1" dirty="0" err="1">
                <a:solidFill>
                  <a:srgbClr val="6A3E3E"/>
                </a:solidFill>
                <a:latin typeface="Consolas" panose="020B0609020204030204" pitchFamily="49" charset="0"/>
              </a:rPr>
              <a:t>numbers</a:t>
            </a:r>
            <a:r>
              <a:rPr lang="en-US" altLang="ko-KR" sz="1400" b="1" i="1" dirty="0" err="1">
                <a:solidFill>
                  <a:srgbClr val="000000"/>
                </a:solidFill>
                <a:latin typeface="Consolas" panose="020B0609020204030204" pitchFamily="49" charset="0"/>
              </a:rPr>
              <a:t>.delete</a:t>
            </a:r>
            <a:r>
              <a:rPr lang="en-US" altLang="ko-KR" sz="1400" b="1" i="1" dirty="0">
                <a:solidFill>
                  <a:srgbClr val="000000"/>
                </a:solidFill>
                <a:latin typeface="Consolas" panose="020B0609020204030204" pitchFamily="49" charset="0"/>
              </a:rPr>
              <a:t>(0));</a:t>
            </a:r>
          </a:p>
          <a:p>
            <a:pPr>
              <a:lnSpc>
                <a:spcPct val="8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ko-KR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System.</a:t>
            </a:r>
            <a:r>
              <a:rPr lang="en-US" altLang="ko-KR" sz="1400" b="1" i="1" dirty="0" err="1">
                <a:solidFill>
                  <a:srgbClr val="0000C0"/>
                </a:solidFill>
                <a:latin typeface="Consolas" panose="020B0609020204030204" pitchFamily="49" charset="0"/>
              </a:rPr>
              <a:t>out</a:t>
            </a:r>
            <a:r>
              <a:rPr lang="en-US" altLang="ko-KR" sz="1400" b="1" i="1" dirty="0" err="1">
                <a:solidFill>
                  <a:srgbClr val="000000"/>
                </a:solidFill>
                <a:latin typeface="Consolas" panose="020B0609020204030204" pitchFamily="49" charset="0"/>
              </a:rPr>
              <a:t>.println</a:t>
            </a:r>
            <a:r>
              <a:rPr lang="en-US" altLang="ko-KR" sz="1400" b="1" i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ko-KR" sz="1400" b="1" i="1" dirty="0">
                <a:solidFill>
                  <a:srgbClr val="6A3E3E"/>
                </a:solidFill>
                <a:latin typeface="Consolas" panose="020B0609020204030204" pitchFamily="49" charset="0"/>
              </a:rPr>
              <a:t>numbers</a:t>
            </a:r>
            <a:r>
              <a:rPr lang="en-US" altLang="ko-KR" sz="1400" b="1" i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>
              <a:lnSpc>
                <a:spcPct val="80000"/>
              </a:lnSpc>
            </a:pPr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    try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pPr>
              <a:lnSpc>
                <a:spcPct val="8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ko-KR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System.</a:t>
            </a:r>
            <a:r>
              <a:rPr lang="en-US" altLang="ko-KR" sz="1400" b="1" i="1" dirty="0" err="1">
                <a:solidFill>
                  <a:srgbClr val="0000C0"/>
                </a:solidFill>
                <a:latin typeface="Consolas" panose="020B0609020204030204" pitchFamily="49" charset="0"/>
              </a:rPr>
              <a:t>out</a:t>
            </a:r>
            <a:r>
              <a:rPr lang="en-US" altLang="ko-KR" sz="1400" b="1" i="1" dirty="0" err="1">
                <a:solidFill>
                  <a:srgbClr val="000000"/>
                </a:solidFill>
                <a:latin typeface="Consolas" panose="020B0609020204030204" pitchFamily="49" charset="0"/>
              </a:rPr>
              <a:t>.println</a:t>
            </a:r>
            <a:r>
              <a:rPr lang="en-US" altLang="ko-KR" sz="1400" b="1" i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ko-KR" sz="1400" b="1" i="1" dirty="0" err="1">
                <a:solidFill>
                  <a:srgbClr val="6A3E3E"/>
                </a:solidFill>
                <a:latin typeface="Consolas" panose="020B0609020204030204" pitchFamily="49" charset="0"/>
              </a:rPr>
              <a:t>numbers</a:t>
            </a:r>
            <a:r>
              <a:rPr lang="en-US" altLang="ko-KR" sz="1400" b="1" i="1" dirty="0" err="1">
                <a:solidFill>
                  <a:srgbClr val="000000"/>
                </a:solidFill>
                <a:latin typeface="Consolas" panose="020B0609020204030204" pitchFamily="49" charset="0"/>
              </a:rPr>
              <a:t>.delete</a:t>
            </a:r>
            <a:r>
              <a:rPr lang="en-US" altLang="ko-KR" sz="1400" b="1" i="1" dirty="0">
                <a:solidFill>
                  <a:srgbClr val="000000"/>
                </a:solidFill>
                <a:latin typeface="Consolas" panose="020B0609020204030204" pitchFamily="49" charset="0"/>
              </a:rPr>
              <a:t>(2));</a:t>
            </a:r>
          </a:p>
          <a:p>
            <a:pPr>
              <a:lnSpc>
                <a:spcPct val="8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catch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ko-KR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RuntimeException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ko-KR" sz="1400" b="1" dirty="0">
                <a:solidFill>
                  <a:srgbClr val="6A3E3E"/>
                </a:solidFill>
                <a:latin typeface="Consolas" panose="020B0609020204030204" pitchFamily="49" charset="0"/>
              </a:rPr>
              <a:t>e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>
              <a:lnSpc>
                <a:spcPct val="8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ko-KR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System.</a:t>
            </a:r>
            <a:r>
              <a:rPr lang="en-US" altLang="ko-KR" sz="1400" b="1" i="1" dirty="0" err="1">
                <a:solidFill>
                  <a:srgbClr val="0000C0"/>
                </a:solidFill>
                <a:latin typeface="Consolas" panose="020B0609020204030204" pitchFamily="49" charset="0"/>
              </a:rPr>
              <a:t>out</a:t>
            </a:r>
            <a:r>
              <a:rPr lang="en-US" altLang="ko-KR" sz="1400" b="1" i="1" dirty="0" err="1">
                <a:solidFill>
                  <a:srgbClr val="000000"/>
                </a:solidFill>
                <a:latin typeface="Consolas" panose="020B0609020204030204" pitchFamily="49" charset="0"/>
              </a:rPr>
              <a:t>.println</a:t>
            </a:r>
            <a:r>
              <a:rPr lang="en-US" altLang="ko-KR" sz="1400" b="1" i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ko-KR" sz="1400" b="1" i="1" dirty="0" err="1">
                <a:solidFill>
                  <a:srgbClr val="6A3E3E"/>
                </a:solidFill>
                <a:latin typeface="Consolas" panose="020B0609020204030204" pitchFamily="49" charset="0"/>
              </a:rPr>
              <a:t>e</a:t>
            </a:r>
            <a:r>
              <a:rPr lang="en-US" altLang="ko-KR" sz="1400" b="1" i="1" dirty="0" err="1">
                <a:solidFill>
                  <a:srgbClr val="000000"/>
                </a:solidFill>
                <a:latin typeface="Consolas" panose="020B0609020204030204" pitchFamily="49" charset="0"/>
              </a:rPr>
              <a:t>.getMessage</a:t>
            </a:r>
            <a:r>
              <a:rPr lang="en-US" altLang="ko-KR" sz="1400" b="1" i="1" dirty="0">
                <a:solidFill>
                  <a:srgbClr val="000000"/>
                </a:solidFill>
                <a:latin typeface="Consolas" panose="020B0609020204030204" pitchFamily="49" charset="0"/>
              </a:rPr>
              <a:t>());</a:t>
            </a:r>
          </a:p>
          <a:p>
            <a:pPr>
              <a:lnSpc>
                <a:spcPct val="8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ko-KR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System.</a:t>
            </a:r>
            <a:r>
              <a:rPr lang="en-US" altLang="ko-KR" sz="1400" b="1" i="1" dirty="0" err="1">
                <a:solidFill>
                  <a:srgbClr val="0000C0"/>
                </a:solidFill>
                <a:latin typeface="Consolas" panose="020B0609020204030204" pitchFamily="49" charset="0"/>
              </a:rPr>
              <a:t>out</a:t>
            </a:r>
            <a:r>
              <a:rPr lang="en-US" altLang="ko-KR" sz="1400" b="1" i="1" dirty="0" err="1">
                <a:solidFill>
                  <a:srgbClr val="000000"/>
                </a:solidFill>
                <a:latin typeface="Consolas" panose="020B0609020204030204" pitchFamily="49" charset="0"/>
              </a:rPr>
              <a:t>.println</a:t>
            </a:r>
            <a:r>
              <a:rPr lang="en-US" altLang="ko-KR" sz="1400" b="1" i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ko-KR" sz="1400" b="1" i="1" dirty="0">
                <a:solidFill>
                  <a:srgbClr val="6A3E3E"/>
                </a:solidFill>
                <a:latin typeface="Consolas" panose="020B0609020204030204" pitchFamily="49" charset="0"/>
              </a:rPr>
              <a:t>numbers</a:t>
            </a:r>
            <a:r>
              <a:rPr lang="en-US" altLang="ko-KR" sz="1400" b="1" i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>
              <a:lnSpc>
                <a:spcPct val="8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ko-KR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System.</a:t>
            </a:r>
            <a:r>
              <a:rPr lang="en-US" altLang="ko-KR" sz="1400" b="1" i="1" dirty="0" err="1">
                <a:solidFill>
                  <a:srgbClr val="0000C0"/>
                </a:solidFill>
                <a:latin typeface="Consolas" panose="020B0609020204030204" pitchFamily="49" charset="0"/>
              </a:rPr>
              <a:t>out</a:t>
            </a:r>
            <a:r>
              <a:rPr lang="en-US" altLang="ko-KR" sz="1400" b="1" i="1" dirty="0" err="1">
                <a:solidFill>
                  <a:srgbClr val="000000"/>
                </a:solidFill>
                <a:latin typeface="Consolas" panose="020B0609020204030204" pitchFamily="49" charset="0"/>
              </a:rPr>
              <a:t>.println</a:t>
            </a:r>
            <a:r>
              <a:rPr lang="en-US" altLang="ko-KR" sz="1400" b="1" i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ko-KR" sz="1400" b="1" i="1" dirty="0" err="1">
                <a:solidFill>
                  <a:srgbClr val="6A3E3E"/>
                </a:solidFill>
                <a:latin typeface="Consolas" panose="020B0609020204030204" pitchFamily="49" charset="0"/>
              </a:rPr>
              <a:t>numbers</a:t>
            </a:r>
            <a:r>
              <a:rPr lang="en-US" altLang="ko-KR" sz="1400" b="1" i="1" dirty="0" err="1">
                <a:solidFill>
                  <a:srgbClr val="000000"/>
                </a:solidFill>
                <a:latin typeface="Consolas" panose="020B0609020204030204" pitchFamily="49" charset="0"/>
              </a:rPr>
              <a:t>.insert</a:t>
            </a:r>
            <a:r>
              <a:rPr lang="en-US" altLang="ko-KR" sz="1400" b="1" i="1" dirty="0">
                <a:solidFill>
                  <a:srgbClr val="000000"/>
                </a:solidFill>
                <a:latin typeface="Consolas" panose="020B0609020204030204" pitchFamily="49" charset="0"/>
              </a:rPr>
              <a:t>(60, 0));</a:t>
            </a:r>
          </a:p>
          <a:p>
            <a:pPr>
              <a:lnSpc>
                <a:spcPct val="8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ko-KR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System.</a:t>
            </a:r>
            <a:r>
              <a:rPr lang="en-US" altLang="ko-KR" sz="1400" b="1" i="1" dirty="0" err="1">
                <a:solidFill>
                  <a:srgbClr val="0000C0"/>
                </a:solidFill>
                <a:latin typeface="Consolas" panose="020B0609020204030204" pitchFamily="49" charset="0"/>
              </a:rPr>
              <a:t>out</a:t>
            </a:r>
            <a:r>
              <a:rPr lang="en-US" altLang="ko-KR" sz="1400" b="1" i="1" dirty="0" err="1">
                <a:solidFill>
                  <a:srgbClr val="000000"/>
                </a:solidFill>
                <a:latin typeface="Consolas" panose="020B0609020204030204" pitchFamily="49" charset="0"/>
              </a:rPr>
              <a:t>.println</a:t>
            </a:r>
            <a:r>
              <a:rPr lang="en-US" altLang="ko-KR" sz="1400" b="1" i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ko-KR" sz="1400" b="1" i="1" dirty="0">
                <a:solidFill>
                  <a:srgbClr val="6A3E3E"/>
                </a:solidFill>
                <a:latin typeface="Consolas" panose="020B0609020204030204" pitchFamily="49" charset="0"/>
              </a:rPr>
              <a:t>numbers</a:t>
            </a:r>
            <a:r>
              <a:rPr lang="en-US" altLang="ko-KR" sz="1400" b="1" i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>
              <a:lnSpc>
                <a:spcPct val="8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ko-KR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System.</a:t>
            </a:r>
            <a:r>
              <a:rPr lang="en-US" altLang="ko-KR" sz="1400" b="1" i="1" dirty="0" err="1">
                <a:solidFill>
                  <a:srgbClr val="0000C0"/>
                </a:solidFill>
                <a:latin typeface="Consolas" panose="020B0609020204030204" pitchFamily="49" charset="0"/>
              </a:rPr>
              <a:t>out</a:t>
            </a:r>
            <a:r>
              <a:rPr lang="en-US" altLang="ko-KR" sz="1400" b="1" i="1" dirty="0" err="1">
                <a:solidFill>
                  <a:srgbClr val="000000"/>
                </a:solidFill>
                <a:latin typeface="Consolas" panose="020B0609020204030204" pitchFamily="49" charset="0"/>
              </a:rPr>
              <a:t>.println</a:t>
            </a:r>
            <a:r>
              <a:rPr lang="en-US" altLang="ko-KR" sz="1400" b="1" i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ko-KR" sz="1400" b="1" i="1" dirty="0" err="1">
                <a:solidFill>
                  <a:srgbClr val="6A3E3E"/>
                </a:solidFill>
                <a:latin typeface="Consolas" panose="020B0609020204030204" pitchFamily="49" charset="0"/>
              </a:rPr>
              <a:t>numbers</a:t>
            </a:r>
            <a:r>
              <a:rPr lang="en-US" altLang="ko-KR" sz="1400" b="1" i="1" dirty="0" err="1">
                <a:solidFill>
                  <a:srgbClr val="000000"/>
                </a:solidFill>
                <a:latin typeface="Consolas" panose="020B0609020204030204" pitchFamily="49" charset="0"/>
              </a:rPr>
              <a:t>.insert</a:t>
            </a:r>
            <a:r>
              <a:rPr lang="en-US" altLang="ko-KR" sz="1400" b="1" i="1" dirty="0">
                <a:solidFill>
                  <a:srgbClr val="000000"/>
                </a:solidFill>
                <a:latin typeface="Consolas" panose="020B0609020204030204" pitchFamily="49" charset="0"/>
              </a:rPr>
              <a:t>(70, 1));</a:t>
            </a:r>
          </a:p>
          <a:p>
            <a:pPr>
              <a:lnSpc>
                <a:spcPct val="8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ko-KR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System.</a:t>
            </a:r>
            <a:r>
              <a:rPr lang="en-US" altLang="ko-KR" sz="1400" b="1" i="1" dirty="0" err="1">
                <a:solidFill>
                  <a:srgbClr val="0000C0"/>
                </a:solidFill>
                <a:latin typeface="Consolas" panose="020B0609020204030204" pitchFamily="49" charset="0"/>
              </a:rPr>
              <a:t>out</a:t>
            </a:r>
            <a:r>
              <a:rPr lang="en-US" altLang="ko-KR" sz="1400" b="1" i="1" dirty="0" err="1">
                <a:solidFill>
                  <a:srgbClr val="000000"/>
                </a:solidFill>
                <a:latin typeface="Consolas" panose="020B0609020204030204" pitchFamily="49" charset="0"/>
              </a:rPr>
              <a:t>.println</a:t>
            </a:r>
            <a:r>
              <a:rPr lang="en-US" altLang="ko-KR" sz="1400" b="1" i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ko-KR" sz="1400" b="1" i="1" dirty="0">
                <a:solidFill>
                  <a:srgbClr val="6A3E3E"/>
                </a:solidFill>
                <a:latin typeface="Consolas" panose="020B0609020204030204" pitchFamily="49" charset="0"/>
              </a:rPr>
              <a:t>numbers</a:t>
            </a:r>
            <a:r>
              <a:rPr lang="en-US" altLang="ko-KR" sz="1400" b="1" i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>
              <a:lnSpc>
                <a:spcPct val="80000"/>
              </a:lnSpc>
            </a:pPr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    try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pPr>
              <a:lnSpc>
                <a:spcPct val="8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ko-KR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System.</a:t>
            </a:r>
            <a:r>
              <a:rPr lang="en-US" altLang="ko-KR" sz="1400" b="1" i="1" dirty="0" err="1">
                <a:solidFill>
                  <a:srgbClr val="0000C0"/>
                </a:solidFill>
                <a:latin typeface="Consolas" panose="020B0609020204030204" pitchFamily="49" charset="0"/>
              </a:rPr>
              <a:t>out</a:t>
            </a:r>
            <a:r>
              <a:rPr lang="en-US" altLang="ko-KR" sz="1400" b="1" i="1" dirty="0" err="1">
                <a:solidFill>
                  <a:srgbClr val="000000"/>
                </a:solidFill>
                <a:latin typeface="Consolas" panose="020B0609020204030204" pitchFamily="49" charset="0"/>
              </a:rPr>
              <a:t>.println</a:t>
            </a:r>
            <a:r>
              <a:rPr lang="en-US" altLang="ko-KR" sz="1400" b="1" i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ko-KR" sz="1400" b="1" i="1" dirty="0" err="1">
                <a:solidFill>
                  <a:srgbClr val="6A3E3E"/>
                </a:solidFill>
                <a:latin typeface="Consolas" panose="020B0609020204030204" pitchFamily="49" charset="0"/>
              </a:rPr>
              <a:t>numbers</a:t>
            </a:r>
            <a:r>
              <a:rPr lang="en-US" altLang="ko-KR" sz="1400" b="1" i="1" dirty="0" err="1">
                <a:solidFill>
                  <a:srgbClr val="000000"/>
                </a:solidFill>
                <a:latin typeface="Consolas" panose="020B0609020204030204" pitchFamily="49" charset="0"/>
              </a:rPr>
              <a:t>.insert</a:t>
            </a:r>
            <a:r>
              <a:rPr lang="en-US" altLang="ko-KR" sz="1400" b="1" i="1" dirty="0">
                <a:solidFill>
                  <a:srgbClr val="000000"/>
                </a:solidFill>
                <a:latin typeface="Consolas" panose="020B0609020204030204" pitchFamily="49" charset="0"/>
              </a:rPr>
              <a:t>(70, 5));</a:t>
            </a:r>
          </a:p>
          <a:p>
            <a:pPr>
              <a:lnSpc>
                <a:spcPct val="8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  <a:r>
              <a:rPr lang="en-US" altLang="ko-KR" sz="1400" b="1" dirty="0">
                <a:solidFill>
                  <a:srgbClr val="7F0055"/>
                </a:solidFill>
                <a:latin typeface="Consolas" panose="020B0609020204030204" pitchFamily="49" charset="0"/>
              </a:rPr>
              <a:t>catch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ko-KR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RuntimeException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ko-KR" sz="1400" b="1" dirty="0">
                <a:solidFill>
                  <a:srgbClr val="6A3E3E"/>
                </a:solidFill>
                <a:latin typeface="Consolas" panose="020B0609020204030204" pitchFamily="49" charset="0"/>
              </a:rPr>
              <a:t>e</a:t>
            </a:r>
            <a:r>
              <a:rPr lang="en-US" altLang="ko-KR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>
              <a:lnSpc>
                <a:spcPct val="8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ko-KR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System.</a:t>
            </a:r>
            <a:r>
              <a:rPr lang="en-US" altLang="ko-KR" sz="1400" b="1" i="1" dirty="0" err="1">
                <a:solidFill>
                  <a:srgbClr val="0000C0"/>
                </a:solidFill>
                <a:latin typeface="Consolas" panose="020B0609020204030204" pitchFamily="49" charset="0"/>
              </a:rPr>
              <a:t>out</a:t>
            </a:r>
            <a:r>
              <a:rPr lang="en-US" altLang="ko-KR" sz="1400" b="1" i="1" dirty="0" err="1">
                <a:solidFill>
                  <a:srgbClr val="000000"/>
                </a:solidFill>
                <a:latin typeface="Consolas" panose="020B0609020204030204" pitchFamily="49" charset="0"/>
              </a:rPr>
              <a:t>.println</a:t>
            </a:r>
            <a:r>
              <a:rPr lang="en-US" altLang="ko-KR" sz="1400" b="1" i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ko-KR" sz="1400" b="1" i="1" dirty="0" err="1">
                <a:solidFill>
                  <a:srgbClr val="6A3E3E"/>
                </a:solidFill>
                <a:latin typeface="Consolas" panose="020B0609020204030204" pitchFamily="49" charset="0"/>
              </a:rPr>
              <a:t>e</a:t>
            </a:r>
            <a:r>
              <a:rPr lang="en-US" altLang="ko-KR" sz="1400" b="1" i="1" dirty="0" err="1">
                <a:solidFill>
                  <a:srgbClr val="000000"/>
                </a:solidFill>
                <a:latin typeface="Consolas" panose="020B0609020204030204" pitchFamily="49" charset="0"/>
              </a:rPr>
              <a:t>.getMessage</a:t>
            </a:r>
            <a:r>
              <a:rPr lang="en-US" altLang="ko-KR" sz="1400" b="1" i="1" dirty="0">
                <a:solidFill>
                  <a:srgbClr val="000000"/>
                </a:solidFill>
                <a:latin typeface="Consolas" panose="020B0609020204030204" pitchFamily="49" charset="0"/>
              </a:rPr>
              <a:t>());</a:t>
            </a:r>
          </a:p>
          <a:p>
            <a:pPr>
              <a:lnSpc>
                <a:spcPct val="8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ko-KR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System.</a:t>
            </a:r>
            <a:r>
              <a:rPr lang="en-US" altLang="ko-KR" sz="1400" b="1" i="1" dirty="0" err="1">
                <a:solidFill>
                  <a:srgbClr val="0000C0"/>
                </a:solidFill>
                <a:latin typeface="Consolas" panose="020B0609020204030204" pitchFamily="49" charset="0"/>
              </a:rPr>
              <a:t>out</a:t>
            </a:r>
            <a:r>
              <a:rPr lang="en-US" altLang="ko-KR" sz="1400" b="1" i="1" dirty="0" err="1">
                <a:solidFill>
                  <a:srgbClr val="000000"/>
                </a:solidFill>
                <a:latin typeface="Consolas" panose="020B0609020204030204" pitchFamily="49" charset="0"/>
              </a:rPr>
              <a:t>.println</a:t>
            </a:r>
            <a:r>
              <a:rPr lang="en-US" altLang="ko-KR" sz="1400" b="1" i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ko-KR" sz="1400" b="1" i="1" dirty="0">
                <a:solidFill>
                  <a:srgbClr val="6A3E3E"/>
                </a:solidFill>
                <a:latin typeface="Consolas" panose="020B0609020204030204" pitchFamily="49" charset="0"/>
              </a:rPr>
              <a:t>numbers</a:t>
            </a:r>
            <a:r>
              <a:rPr lang="en-US" altLang="ko-KR" sz="1400" b="1" i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>
              <a:lnSpc>
                <a:spcPct val="80000"/>
              </a:lnSpc>
            </a:pPr>
            <a:r>
              <a:rPr lang="en-US" altLang="ko-KR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2973" y="1647954"/>
            <a:ext cx="2352675" cy="441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323932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s Master Slide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사용자 지정 1">
      <a:majorFont>
        <a:latin typeface="Calibri"/>
        <a:ea typeface="옥션고딕 M"/>
        <a:cs typeface=""/>
      </a:majorFont>
      <a:minorFont>
        <a:latin typeface="Calibri"/>
        <a:ea typeface="뫼비우스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ver_End_ Slide Mas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LASS TEMPLATE">
      <a:majorFont>
        <a:latin typeface="Calibri"/>
        <a:ea typeface="옥션고딕 M"/>
        <a:cs typeface=""/>
      </a:majorFont>
      <a:minorFont>
        <a:latin typeface="Arial"/>
        <a:ea typeface="뫼비우스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57150">
          <a:solidFill>
            <a:srgbClr val="BFBFBF"/>
          </a:solidFill>
          <a:tailEnd type="triangle" w="sm" len="sm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Section Break Slide Mas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자바야 놀자_v2_2017.04.10</Template>
  <TotalTime>5</TotalTime>
  <Words>1259</Words>
  <Application>Microsoft Office PowerPoint</Application>
  <PresentationFormat>A4 용지(210x297mm)</PresentationFormat>
  <Paragraphs>259</Paragraphs>
  <Slides>10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3</vt:i4>
      </vt:variant>
      <vt:variant>
        <vt:lpstr>슬라이드 제목</vt:lpstr>
      </vt:variant>
      <vt:variant>
        <vt:i4>10</vt:i4>
      </vt:variant>
    </vt:vector>
  </HeadingPairs>
  <TitlesOfParts>
    <vt:vector size="19" baseType="lpstr">
      <vt:lpstr>뫼비우스 Regular</vt:lpstr>
      <vt:lpstr>옥션고딕 M</vt:lpstr>
      <vt:lpstr>Calibri</vt:lpstr>
      <vt:lpstr>Consolas</vt:lpstr>
      <vt:lpstr>맑은 고딕</vt:lpstr>
      <vt:lpstr>Arial</vt:lpstr>
      <vt:lpstr>Contents Master Slide </vt:lpstr>
      <vt:lpstr>Cover_End_ Slide Master</vt:lpstr>
      <vt:lpstr>Section Break Slide Master</vt:lpstr>
      <vt:lpstr>연결리스트</vt:lpstr>
      <vt:lpstr>노드</vt:lpstr>
      <vt:lpstr>연결리스트</vt:lpstr>
      <vt:lpstr>연결리스트 구현하기 – 처음 노드 추가</vt:lpstr>
      <vt:lpstr>연결리스트 구현하기 – 노드 추가</vt:lpstr>
      <vt:lpstr>연결리스트 구현하기 – 노드 리스트 출력</vt:lpstr>
      <vt:lpstr>연결리스트 구현하기 – 노드 삭제</vt:lpstr>
      <vt:lpstr>연결리스트 구현하기 – 노드 삽입</vt:lpstr>
      <vt:lpstr>delete &amp; insert</vt:lpstr>
      <vt:lpstr>테스트 코드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연결리스트</dc:title>
  <dc:creator>COM</dc:creator>
  <cp:lastModifiedBy>COM</cp:lastModifiedBy>
  <cp:revision>5</cp:revision>
  <dcterms:created xsi:type="dcterms:W3CDTF">2017-04-11T06:56:52Z</dcterms:created>
  <dcterms:modified xsi:type="dcterms:W3CDTF">2017-04-11T07:03:08Z</dcterms:modified>
</cp:coreProperties>
</file>